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8" r:id="rId2"/>
    <p:sldId id="256" r:id="rId3"/>
    <p:sldId id="272" r:id="rId4"/>
    <p:sldId id="259" r:id="rId5"/>
    <p:sldId id="269" r:id="rId6"/>
    <p:sldId id="258" r:id="rId7"/>
    <p:sldId id="276" r:id="rId8"/>
    <p:sldId id="273" r:id="rId9"/>
    <p:sldId id="274" r:id="rId10"/>
    <p:sldId id="275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5" d="100"/>
          <a:sy n="85" d="100"/>
        </p:scale>
        <p:origin x="90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C9232-2A3B-4007-99B5-81532E28041A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F82C-7D1C-4216-ABC8-CCC6B770D4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664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F82C-7D1C-4216-ABC8-CCC6B770D4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3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F82C-7D1C-4216-ABC8-CCC6B770D4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7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F82C-7D1C-4216-ABC8-CCC6B770D4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357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F82C-7D1C-4216-ABC8-CCC6B770D42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72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8F82C-7D1C-4216-ABC8-CCC6B770D42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74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26F43C7-77D4-416E-8B55-CD6A4ED626B8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8D5B51-54E0-4B27-B5DE-064A6E71F4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Панжада</a:t>
            </a:r>
            <a:r>
              <a:rPr lang="ru-RU" dirty="0"/>
              <a:t> </a:t>
            </a:r>
            <a:r>
              <a:rPr lang="ru-RU" dirty="0" err="1"/>
              <a:t>уроксь</a:t>
            </a:r>
            <a:r>
              <a:rPr lang="ru-RU" dirty="0"/>
              <a:t> </a:t>
            </a:r>
            <a:r>
              <a:rPr lang="ru-RU" dirty="0" err="1"/>
              <a:t>мокшень</a:t>
            </a:r>
            <a:r>
              <a:rPr lang="ru-RU" dirty="0"/>
              <a:t> </a:t>
            </a:r>
            <a:r>
              <a:rPr lang="ru-RU" dirty="0" err="1"/>
              <a:t>кяльса</a:t>
            </a:r>
            <a:r>
              <a:rPr lang="ru-RU" dirty="0"/>
              <a:t> 11-це </a:t>
            </a:r>
            <a:r>
              <a:rPr lang="ru-RU" dirty="0" err="1"/>
              <a:t>классти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Аноклазе</a:t>
            </a:r>
            <a:r>
              <a:rPr lang="ru-RU" dirty="0"/>
              <a:t>: </a:t>
            </a:r>
            <a:r>
              <a:rPr lang="ru-RU" dirty="0" err="1"/>
              <a:t>Ковылкинскяй</a:t>
            </a:r>
            <a:r>
              <a:rPr lang="ru-RU" dirty="0"/>
              <a:t> </a:t>
            </a:r>
            <a:r>
              <a:rPr lang="ru-RU" dirty="0" err="1"/>
              <a:t>райононь</a:t>
            </a:r>
            <a:r>
              <a:rPr lang="ru-RU" dirty="0"/>
              <a:t>, </a:t>
            </a:r>
            <a:r>
              <a:rPr lang="ru-RU" dirty="0" err="1"/>
              <a:t>Сире</a:t>
            </a:r>
            <a:r>
              <a:rPr lang="ru-RU" dirty="0"/>
              <a:t> Драка </a:t>
            </a:r>
            <a:r>
              <a:rPr lang="ru-RU" dirty="0" err="1"/>
              <a:t>школань</a:t>
            </a:r>
            <a:r>
              <a:rPr lang="ru-RU" dirty="0"/>
              <a:t>, </a:t>
            </a:r>
            <a:r>
              <a:rPr lang="ru-RU" dirty="0" err="1"/>
              <a:t>мокшень</a:t>
            </a:r>
            <a:r>
              <a:rPr lang="ru-RU" dirty="0"/>
              <a:t> </a:t>
            </a:r>
            <a:r>
              <a:rPr lang="ru-RU" dirty="0" err="1"/>
              <a:t>кялень</a:t>
            </a:r>
            <a:r>
              <a:rPr lang="ru-RU" dirty="0"/>
              <a:t> и </a:t>
            </a:r>
            <a:r>
              <a:rPr lang="ru-RU" dirty="0" err="1"/>
              <a:t>литературань</a:t>
            </a:r>
            <a:r>
              <a:rPr lang="ru-RU" dirty="0"/>
              <a:t> </a:t>
            </a:r>
            <a:r>
              <a:rPr lang="ru-RU" dirty="0" err="1"/>
              <a:t>тонафтысь</a:t>
            </a:r>
            <a:r>
              <a:rPr lang="ru-RU" dirty="0"/>
              <a:t>,  </a:t>
            </a:r>
            <a:r>
              <a:rPr lang="ru-RU" dirty="0" err="1"/>
              <a:t>Костькина</a:t>
            </a:r>
            <a:r>
              <a:rPr lang="ru-RU" dirty="0"/>
              <a:t> В.Я.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298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14290"/>
            <a:ext cx="9144000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9095" y="142853"/>
            <a:ext cx="3636085" cy="357189"/>
          </a:xfrm>
        </p:spPr>
        <p:txBody>
          <a:bodyPr/>
          <a:lstStyle/>
          <a:p>
            <a:r>
              <a:rPr lang="ru-RU" dirty="0" err="1"/>
              <a:t>Керф</a:t>
            </a:r>
            <a:r>
              <a:rPr lang="ru-RU" dirty="0"/>
              <a:t> </a:t>
            </a:r>
            <a:r>
              <a:rPr lang="ru-RU" dirty="0" err="1"/>
              <a:t>келу</a:t>
            </a:r>
            <a:r>
              <a:rPr lang="ru-RU" dirty="0"/>
              <a:t> </a:t>
            </a:r>
          </a:p>
        </p:txBody>
      </p:sp>
      <p:pic>
        <p:nvPicPr>
          <p:cNvPr id="5" name="Содержимое 4" descr="berezanki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14811" y="428604"/>
            <a:ext cx="4786346" cy="6000792"/>
          </a:xfrm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571472" y="500042"/>
            <a:ext cx="3888726" cy="5139914"/>
          </a:xfrm>
        </p:spPr>
        <p:txBody>
          <a:bodyPr>
            <a:noAutofit/>
          </a:bodyPr>
          <a:lstStyle/>
          <a:p>
            <a:r>
              <a:rPr lang="ru-RU" sz="2000" dirty="0"/>
              <a:t>Од </a:t>
            </a:r>
            <a:r>
              <a:rPr lang="ru-RU" sz="2000" dirty="0" err="1"/>
              <a:t>ункскя</a:t>
            </a:r>
            <a:r>
              <a:rPr lang="ru-RU" sz="2000" dirty="0"/>
              <a:t> </a:t>
            </a:r>
            <a:r>
              <a:rPr lang="ru-RU" sz="2000" dirty="0" err="1"/>
              <a:t>лиссь</a:t>
            </a:r>
            <a:r>
              <a:rPr lang="ru-RU" sz="2000" dirty="0"/>
              <a:t> </a:t>
            </a:r>
            <a:r>
              <a:rPr lang="ru-RU" sz="2000" u="sng" dirty="0" err="1"/>
              <a:t>модать</a:t>
            </a:r>
            <a:r>
              <a:rPr lang="ru-RU" sz="2000" dirty="0"/>
              <a:t> </a:t>
            </a:r>
            <a:r>
              <a:rPr lang="ru-RU" sz="2000" dirty="0" err="1"/>
              <a:t>пачк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Лиссь</a:t>
            </a:r>
            <a:r>
              <a:rPr lang="ru-RU" sz="2000" dirty="0"/>
              <a:t> и </a:t>
            </a:r>
            <a:r>
              <a:rPr lang="ru-RU" sz="2000" dirty="0" err="1"/>
              <a:t>вяри</a:t>
            </a:r>
            <a:r>
              <a:rPr lang="ru-RU" sz="2000" dirty="0"/>
              <a:t> </a:t>
            </a:r>
            <a:r>
              <a:rPr lang="ru-RU" sz="2000" dirty="0" err="1"/>
              <a:t>венемсь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Кафта</a:t>
            </a:r>
            <a:r>
              <a:rPr lang="ru-RU" sz="2000" dirty="0"/>
              <a:t> </a:t>
            </a:r>
            <a:r>
              <a:rPr lang="ru-RU" sz="2000" dirty="0" err="1"/>
              <a:t>рашкса</a:t>
            </a:r>
            <a:r>
              <a:rPr lang="ru-RU" sz="2000" dirty="0"/>
              <a:t> </a:t>
            </a:r>
            <a:r>
              <a:rPr lang="ru-RU" sz="2000" dirty="0" err="1"/>
              <a:t>келу</a:t>
            </a:r>
            <a:r>
              <a:rPr lang="ru-RU" sz="2000" dirty="0"/>
              <a:t> </a:t>
            </a:r>
            <a:r>
              <a:rPr lang="ru-RU" sz="2000" dirty="0" err="1"/>
              <a:t>шачсь</a:t>
            </a:r>
            <a:r>
              <a:rPr lang="ru-RU" sz="2000" dirty="0"/>
              <a:t>…</a:t>
            </a:r>
          </a:p>
          <a:p>
            <a:r>
              <a:rPr lang="ru-RU" sz="2000" u="sng" dirty="0" err="1"/>
              <a:t>Кенярдсь</a:t>
            </a:r>
            <a:r>
              <a:rPr lang="ru-RU" sz="2000" u="sng" dirty="0"/>
              <a:t> </a:t>
            </a:r>
            <a:r>
              <a:rPr lang="ru-RU" sz="2000" dirty="0" err="1"/>
              <a:t>сенем</a:t>
            </a:r>
            <a:r>
              <a:rPr lang="ru-RU" sz="2000" dirty="0"/>
              <a:t> </a:t>
            </a:r>
            <a:r>
              <a:rPr lang="ru-RU" sz="2000" dirty="0" err="1"/>
              <a:t>менельсь</a:t>
            </a:r>
            <a:r>
              <a:rPr lang="ru-RU" sz="2000" dirty="0"/>
              <a:t>:</a:t>
            </a:r>
          </a:p>
          <a:p>
            <a:r>
              <a:rPr lang="ru-RU" sz="2000" dirty="0" err="1"/>
              <a:t>Улихть</a:t>
            </a:r>
            <a:r>
              <a:rPr lang="ru-RU" sz="2000" dirty="0"/>
              <a:t> </a:t>
            </a:r>
            <a:r>
              <a:rPr lang="ru-RU" sz="2000" dirty="0" err="1"/>
              <a:t>неженза</a:t>
            </a:r>
            <a:r>
              <a:rPr lang="ru-RU" sz="2000" dirty="0"/>
              <a:t>!</a:t>
            </a:r>
          </a:p>
          <a:p>
            <a:r>
              <a:rPr lang="ru-RU" sz="2000" dirty="0" err="1"/>
              <a:t>Менельсь</a:t>
            </a:r>
            <a:r>
              <a:rPr lang="ru-RU" sz="2000" dirty="0"/>
              <a:t> </a:t>
            </a:r>
            <a:r>
              <a:rPr lang="ru-RU" sz="2000" u="sng" dirty="0" err="1"/>
              <a:t>кулхцондсь</a:t>
            </a:r>
            <a:r>
              <a:rPr lang="ru-RU" sz="2000" dirty="0"/>
              <a:t>,-</a:t>
            </a:r>
          </a:p>
          <a:p>
            <a:r>
              <a:rPr lang="ru-RU" sz="2000" dirty="0"/>
              <a:t>Пара </a:t>
            </a:r>
            <a:r>
              <a:rPr lang="ru-RU" sz="2000" dirty="0" err="1"/>
              <a:t>тевсь</a:t>
            </a:r>
            <a:r>
              <a:rPr lang="ru-RU" sz="2000" dirty="0"/>
              <a:t> -  </a:t>
            </a:r>
            <a:r>
              <a:rPr lang="ru-RU" sz="2000" dirty="0" err="1"/>
              <a:t>тиемс</a:t>
            </a:r>
            <a:r>
              <a:rPr lang="ru-RU" sz="2000" dirty="0"/>
              <a:t> </a:t>
            </a:r>
            <a:r>
              <a:rPr lang="ru-RU" sz="2000" dirty="0" err="1"/>
              <a:t>ломанть</a:t>
            </a:r>
            <a:r>
              <a:rPr lang="ru-RU" sz="2000" dirty="0"/>
              <a:t> </a:t>
            </a:r>
            <a:r>
              <a:rPr lang="ru-RU" sz="2000" u="sng" dirty="0" err="1"/>
              <a:t>ялгакс</a:t>
            </a:r>
            <a:r>
              <a:rPr lang="ru-RU" sz="2000" u="sng" dirty="0"/>
              <a:t>.</a:t>
            </a:r>
          </a:p>
          <a:p>
            <a:r>
              <a:rPr lang="ru-RU" sz="2000" dirty="0" err="1"/>
              <a:t>Эрь</a:t>
            </a:r>
            <a:r>
              <a:rPr lang="ru-RU" sz="2000" dirty="0"/>
              <a:t> а </a:t>
            </a:r>
            <a:r>
              <a:rPr lang="ru-RU" sz="2000" dirty="0" err="1"/>
              <a:t>ломанць</a:t>
            </a:r>
            <a:r>
              <a:rPr lang="ru-RU" sz="2000" dirty="0"/>
              <a:t> </a:t>
            </a:r>
            <a:r>
              <a:rPr lang="ru-RU" sz="2000" dirty="0" err="1"/>
              <a:t>узерь</a:t>
            </a:r>
            <a:r>
              <a:rPr lang="ru-RU" sz="2000" dirty="0"/>
              <a:t> </a:t>
            </a:r>
            <a:r>
              <a:rPr lang="ru-RU" sz="2000" dirty="0" err="1"/>
              <a:t>сявсь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err="1"/>
              <a:t>Керозе</a:t>
            </a:r>
            <a:r>
              <a:rPr lang="ru-RU" sz="2000" dirty="0"/>
              <a:t> </a:t>
            </a:r>
            <a:r>
              <a:rPr lang="ru-RU" sz="2000" dirty="0" err="1"/>
              <a:t>шуфтть</a:t>
            </a:r>
            <a:r>
              <a:rPr lang="ru-RU" sz="2000" dirty="0"/>
              <a:t> </a:t>
            </a:r>
            <a:r>
              <a:rPr lang="ru-RU" sz="2000" dirty="0" err="1"/>
              <a:t>алга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Авардсь</a:t>
            </a:r>
            <a:r>
              <a:rPr lang="ru-RU" sz="2000" dirty="0"/>
              <a:t> </a:t>
            </a:r>
            <a:r>
              <a:rPr lang="ru-RU" sz="2000" dirty="0" err="1"/>
              <a:t>менельсь</a:t>
            </a:r>
            <a:r>
              <a:rPr lang="ru-RU" sz="2000" dirty="0"/>
              <a:t> – </a:t>
            </a:r>
            <a:r>
              <a:rPr lang="ru-RU" sz="2000" dirty="0" err="1"/>
              <a:t>келунц</a:t>
            </a:r>
            <a:r>
              <a:rPr lang="ru-RU" sz="2000" dirty="0"/>
              <a:t> </a:t>
            </a:r>
            <a:r>
              <a:rPr lang="ru-RU" sz="2000" dirty="0" err="1"/>
              <a:t>керсть</a:t>
            </a:r>
            <a:r>
              <a:rPr lang="ru-RU" sz="2000" dirty="0"/>
              <a:t>,</a:t>
            </a:r>
          </a:p>
          <a:p>
            <a:r>
              <a:rPr lang="ru-RU" sz="2000" dirty="0" err="1"/>
              <a:t>Сюнерьгодсь</a:t>
            </a:r>
            <a:r>
              <a:rPr lang="ru-RU" sz="2000" dirty="0"/>
              <a:t> ни </a:t>
            </a:r>
            <a:r>
              <a:rPr lang="ru-RU" sz="2000" dirty="0" err="1"/>
              <a:t>марнек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Тяса</a:t>
            </a:r>
            <a:r>
              <a:rPr lang="ru-RU" sz="2000" dirty="0"/>
              <a:t> –</a:t>
            </a:r>
            <a:r>
              <a:rPr lang="ru-RU" sz="2000" dirty="0" err="1"/>
              <a:t>тоса</a:t>
            </a:r>
            <a:r>
              <a:rPr lang="ru-RU" sz="2000" dirty="0"/>
              <a:t> – </a:t>
            </a:r>
            <a:r>
              <a:rPr lang="ru-RU" sz="2000" dirty="0" err="1"/>
              <a:t>зерь</a:t>
            </a:r>
            <a:r>
              <a:rPr lang="ru-RU" sz="2000" dirty="0"/>
              <a:t>! Да </a:t>
            </a:r>
            <a:r>
              <a:rPr lang="ru-RU" sz="2000" dirty="0" err="1"/>
              <a:t>зерь</a:t>
            </a:r>
            <a:r>
              <a:rPr lang="ru-RU" sz="2000" dirty="0"/>
              <a:t>! –</a:t>
            </a:r>
          </a:p>
          <a:p>
            <a:r>
              <a:rPr lang="ru-RU" sz="2000" dirty="0" err="1"/>
              <a:t>Атямсь</a:t>
            </a:r>
            <a:r>
              <a:rPr lang="ru-RU" sz="2000" dirty="0"/>
              <a:t> </a:t>
            </a:r>
            <a:r>
              <a:rPr lang="ru-RU" sz="2000" dirty="0" err="1"/>
              <a:t>кяженц</a:t>
            </a:r>
            <a:r>
              <a:rPr lang="ru-RU" sz="2000" dirty="0"/>
              <a:t> </a:t>
            </a:r>
            <a:r>
              <a:rPr lang="ru-RU" sz="2000" dirty="0" err="1"/>
              <a:t>арнесь</a:t>
            </a:r>
            <a:r>
              <a:rPr lang="ru-RU" sz="2000" dirty="0"/>
              <a:t>.</a:t>
            </a:r>
          </a:p>
          <a:p>
            <a:r>
              <a:rPr lang="ru-RU" sz="2000" dirty="0"/>
              <a:t>А. </a:t>
            </a:r>
            <a:r>
              <a:rPr lang="ru-RU" sz="2000" dirty="0" err="1"/>
              <a:t>Тяпаев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496"/>
            <a:ext cx="4118022" cy="862010"/>
          </a:xfrm>
        </p:spPr>
        <p:txBody>
          <a:bodyPr/>
          <a:lstStyle/>
          <a:p>
            <a:r>
              <a:rPr lang="ru-RU" sz="4000" dirty="0" err="1"/>
              <a:t>Рефлексиясь</a:t>
            </a:r>
            <a:r>
              <a:rPr lang="ru-RU" sz="4000" dirty="0"/>
              <a:t> </a:t>
            </a:r>
          </a:p>
        </p:txBody>
      </p:sp>
      <p:pic>
        <p:nvPicPr>
          <p:cNvPr id="5" name="Содержимое 4" descr="sun012.gif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2857488" cy="293075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4143380"/>
            <a:ext cx="4714908" cy="2571768"/>
          </a:xfrm>
        </p:spPr>
        <p:txBody>
          <a:bodyPr>
            <a:normAutofit/>
          </a:bodyPr>
          <a:lstStyle/>
          <a:p>
            <a:r>
              <a:rPr lang="ru-RU" sz="2800" dirty="0" err="1"/>
              <a:t>Тиемс</a:t>
            </a:r>
            <a:r>
              <a:rPr lang="ru-RU" sz="2800" dirty="0"/>
              <a:t> кластер «</a:t>
            </a:r>
            <a:r>
              <a:rPr lang="ru-RU" sz="2800" dirty="0" err="1"/>
              <a:t>Валзюлмось</a:t>
            </a:r>
            <a:r>
              <a:rPr lang="ru-RU" sz="2800" dirty="0"/>
              <a:t>» </a:t>
            </a:r>
            <a:r>
              <a:rPr lang="ru-RU" sz="2800" dirty="0" err="1"/>
              <a:t>темать</a:t>
            </a:r>
            <a:r>
              <a:rPr lang="ru-RU" sz="2800" dirty="0"/>
              <a:t> </a:t>
            </a:r>
            <a:r>
              <a:rPr lang="ru-RU" sz="2800" dirty="0" err="1"/>
              <a:t>коряс</a:t>
            </a:r>
            <a:endParaRPr lang="ru-RU" sz="2800" dirty="0"/>
          </a:p>
        </p:txBody>
      </p:sp>
      <p:sp>
        <p:nvSpPr>
          <p:cNvPr id="9" name="Овал 8"/>
          <p:cNvSpPr/>
          <p:nvPr/>
        </p:nvSpPr>
        <p:spPr>
          <a:xfrm>
            <a:off x="5786446" y="2214554"/>
            <a:ext cx="207170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Валзюлмось</a:t>
            </a:r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5322099" y="3036091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286644" y="3143248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6358744" y="349964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6000760" y="157161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6893735" y="1607331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5143504" y="2071678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 rot="20169702">
            <a:off x="5533261" y="1101103"/>
            <a:ext cx="928694" cy="35719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rot="1350494">
            <a:off x="7105327" y="1021387"/>
            <a:ext cx="928694" cy="35719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 rot="18213092">
            <a:off x="4441693" y="1807267"/>
            <a:ext cx="928694" cy="35719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 rot="2218666">
            <a:off x="4714876" y="3571876"/>
            <a:ext cx="928694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15074" y="3857628"/>
            <a:ext cx="928694" cy="3571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 rot="18655601">
            <a:off x="7618615" y="3503924"/>
            <a:ext cx="928694" cy="35719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357166"/>
            <a:ext cx="3636085" cy="714380"/>
          </a:xfrm>
        </p:spPr>
        <p:txBody>
          <a:bodyPr/>
          <a:lstStyle/>
          <a:p>
            <a:r>
              <a:rPr lang="ru-RU" dirty="0" err="1"/>
              <a:t>Кудонь</a:t>
            </a:r>
            <a:r>
              <a:rPr lang="ru-RU" dirty="0"/>
              <a:t> </a:t>
            </a:r>
            <a:r>
              <a:rPr lang="ru-RU" dirty="0" err="1"/>
              <a:t>тевсь</a:t>
            </a:r>
            <a:r>
              <a:rPr lang="ru-RU" dirty="0"/>
              <a:t> </a:t>
            </a:r>
          </a:p>
        </p:txBody>
      </p:sp>
      <p:pic>
        <p:nvPicPr>
          <p:cNvPr id="5" name="Содержимое 4" descr="Lj6xZTaQRancLSztRWbVMg-Ilustra-n-foto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28926" y="2585380"/>
            <a:ext cx="2857520" cy="22009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7224" y="1142984"/>
            <a:ext cx="7786742" cy="1428760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err="1"/>
              <a:t>Сёрмадомс</a:t>
            </a:r>
            <a:r>
              <a:rPr lang="ru-RU" sz="2800" dirty="0"/>
              <a:t> эссе </a:t>
            </a:r>
            <a:r>
              <a:rPr lang="ru-RU" sz="2800" dirty="0" err="1"/>
              <a:t>темать</a:t>
            </a:r>
            <a:r>
              <a:rPr lang="ru-RU" sz="2800" dirty="0"/>
              <a:t> </a:t>
            </a:r>
            <a:r>
              <a:rPr lang="ru-RU" sz="2800" dirty="0" err="1"/>
              <a:t>коряс</a:t>
            </a:r>
            <a:endParaRPr lang="ru-RU" sz="2800" dirty="0"/>
          </a:p>
          <a:p>
            <a:r>
              <a:rPr lang="ru-RU" sz="2800" dirty="0"/>
              <a:t> «</a:t>
            </a:r>
            <a:r>
              <a:rPr lang="ru-RU" sz="2800" dirty="0" err="1"/>
              <a:t>Эряви</a:t>
            </a:r>
            <a:r>
              <a:rPr lang="ru-RU" sz="2800" dirty="0"/>
              <a:t> ли </a:t>
            </a:r>
            <a:r>
              <a:rPr lang="ru-RU" sz="2800" dirty="0" err="1"/>
              <a:t>ванфтомс</a:t>
            </a:r>
            <a:r>
              <a:rPr lang="ru-RU" sz="2800" dirty="0"/>
              <a:t> </a:t>
            </a:r>
            <a:r>
              <a:rPr lang="ru-RU" sz="2800" dirty="0" err="1"/>
              <a:t>перьфпяльсь</a:t>
            </a:r>
            <a:r>
              <a:rPr lang="ru-RU" sz="2800" dirty="0"/>
              <a:t>?»</a:t>
            </a:r>
          </a:p>
          <a:p>
            <a:r>
              <a:rPr lang="ru-RU" sz="2800" i="1" dirty="0" err="1"/>
              <a:t>Сёрмадомста</a:t>
            </a:r>
            <a:r>
              <a:rPr lang="ru-RU" sz="2800" i="1" dirty="0"/>
              <a:t> </a:t>
            </a:r>
            <a:r>
              <a:rPr lang="ru-RU" sz="2800" i="1" dirty="0" err="1"/>
              <a:t>ноляда</a:t>
            </a:r>
            <a:r>
              <a:rPr lang="ru-RU" sz="2800" i="1" dirty="0"/>
              <a:t> </a:t>
            </a:r>
            <a:r>
              <a:rPr lang="ru-RU" sz="2800" i="1" dirty="0" err="1"/>
              <a:t>тевс</a:t>
            </a:r>
            <a:r>
              <a:rPr lang="ru-RU" sz="2800" i="1" dirty="0"/>
              <a:t> </a:t>
            </a:r>
            <a:r>
              <a:rPr lang="ru-RU" sz="2800" i="1" dirty="0" err="1"/>
              <a:t>эрь</a:t>
            </a:r>
            <a:r>
              <a:rPr lang="ru-RU" sz="2800" i="1" dirty="0"/>
              <a:t> </a:t>
            </a:r>
            <a:r>
              <a:rPr lang="ru-RU" sz="2800" i="1" dirty="0" err="1"/>
              <a:t>кодама</a:t>
            </a:r>
            <a:r>
              <a:rPr lang="ru-RU" sz="2800" i="1" dirty="0"/>
              <a:t> </a:t>
            </a:r>
            <a:r>
              <a:rPr lang="ru-RU" sz="2800" i="1" dirty="0" err="1"/>
              <a:t>смузень</a:t>
            </a:r>
            <a:r>
              <a:rPr lang="ru-RU" sz="2800" i="1" dirty="0"/>
              <a:t> </a:t>
            </a:r>
            <a:r>
              <a:rPr lang="ru-RU" sz="2800" i="1" dirty="0" err="1"/>
              <a:t>сотксонь</a:t>
            </a:r>
            <a:r>
              <a:rPr lang="ru-RU" sz="2800" i="1" dirty="0"/>
              <a:t> </a:t>
            </a:r>
            <a:r>
              <a:rPr lang="ru-RU" sz="2800" i="1" dirty="0" err="1"/>
              <a:t>мархта</a:t>
            </a:r>
            <a:r>
              <a:rPr lang="ru-RU" sz="2800" i="1" dirty="0"/>
              <a:t> </a:t>
            </a:r>
            <a:r>
              <a:rPr lang="ru-RU" sz="2800" i="1" dirty="0" err="1"/>
              <a:t>валзюлмот</a:t>
            </a:r>
            <a:endParaRPr lang="ru-RU" sz="2800" i="1" dirty="0"/>
          </a:p>
        </p:txBody>
      </p:sp>
      <p:pic>
        <p:nvPicPr>
          <p:cNvPr id="9" name="Рисунок 8" descr="i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714884"/>
            <a:ext cx="3076575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i (7)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0166" y="5000636"/>
            <a:ext cx="2807323" cy="1690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i (6)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0824" y="3357562"/>
            <a:ext cx="3173176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1383491853_01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780"/>
          <a:stretch>
            <a:fillRect/>
          </a:stretch>
        </p:blipFill>
        <p:spPr>
          <a:xfrm>
            <a:off x="142844" y="3500438"/>
            <a:ext cx="2571768" cy="21603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714357"/>
            <a:ext cx="3636085" cy="1071570"/>
          </a:xfrm>
        </p:spPr>
        <p:txBody>
          <a:bodyPr/>
          <a:lstStyle/>
          <a:p>
            <a:r>
              <a:rPr lang="ru-RU" dirty="0" err="1"/>
              <a:t>Урокть</a:t>
            </a:r>
            <a:r>
              <a:rPr lang="ru-RU" dirty="0"/>
              <a:t> </a:t>
            </a:r>
            <a:r>
              <a:rPr lang="ru-RU" dirty="0" err="1"/>
              <a:t>итогоц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Уледа</a:t>
            </a:r>
            <a:r>
              <a:rPr lang="ru-RU" sz="3600" dirty="0"/>
              <a:t> </a:t>
            </a:r>
            <a:r>
              <a:rPr lang="ru-RU" sz="3600" dirty="0" err="1"/>
              <a:t>шумбрат</a:t>
            </a:r>
            <a:r>
              <a:rPr lang="ru-RU" sz="3600" dirty="0"/>
              <a:t>!</a:t>
            </a:r>
          </a:p>
          <a:p>
            <a:r>
              <a:rPr lang="ru-RU" sz="3600" dirty="0" err="1"/>
              <a:t>Васедемозонк</a:t>
            </a:r>
            <a:r>
              <a:rPr lang="ru-RU" sz="3600" dirty="0"/>
              <a:t>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765" y="2000240"/>
            <a:ext cx="3388660" cy="2071702"/>
          </a:xfrm>
        </p:spPr>
        <p:txBody>
          <a:bodyPr>
            <a:normAutofit/>
          </a:bodyPr>
          <a:lstStyle/>
          <a:p>
            <a:r>
              <a:rPr lang="ru-RU" sz="2800" dirty="0" err="1"/>
              <a:t>Урокса</a:t>
            </a:r>
            <a:r>
              <a:rPr lang="ru-RU" sz="2800" dirty="0"/>
              <a:t> </a:t>
            </a:r>
            <a:r>
              <a:rPr lang="ru-RU" sz="2800" dirty="0" err="1"/>
              <a:t>покодеманкса</a:t>
            </a:r>
            <a:r>
              <a:rPr lang="ru-RU" sz="2800" dirty="0"/>
              <a:t> </a:t>
            </a:r>
            <a:r>
              <a:rPr lang="ru-RU" sz="2800" dirty="0" err="1"/>
              <a:t>питнень</a:t>
            </a:r>
            <a:r>
              <a:rPr lang="ru-RU" sz="2800" dirty="0"/>
              <a:t> </a:t>
            </a:r>
            <a:r>
              <a:rPr lang="ru-RU" sz="2800" dirty="0" err="1"/>
              <a:t>максомась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8208912" cy="2376264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/>
              <a:t>Синтаксисонь</a:t>
            </a:r>
            <a:r>
              <a:rPr lang="ru-RU" sz="3200" dirty="0"/>
              <a:t> </a:t>
            </a:r>
            <a:r>
              <a:rPr lang="ru-RU" sz="3200" dirty="0" err="1"/>
              <a:t>разделсь</a:t>
            </a:r>
            <a:r>
              <a:rPr lang="ru-RU" sz="3200" dirty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3456384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Валзюлмотнень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эса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валхнень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ёткса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сотксне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08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8820472" cy="5983310"/>
          </a:xfrm>
        </p:spPr>
        <p:txBody>
          <a:bodyPr>
            <a:normAutofit fontScale="62500" lnSpcReduction="20000"/>
          </a:bodyPr>
          <a:lstStyle/>
          <a:p>
            <a:r>
              <a:rPr lang="ru-RU" sz="3200" b="1" u="sng" dirty="0"/>
              <a:t>ЦЕЛЬСЬ:</a:t>
            </a:r>
            <a:r>
              <a:rPr lang="ru-RU" sz="3200" b="1" dirty="0"/>
              <a:t> </a:t>
            </a:r>
            <a:r>
              <a:rPr lang="ru-RU" sz="3200" dirty="0"/>
              <a:t>- </a:t>
            </a:r>
            <a:r>
              <a:rPr lang="ru-RU" sz="4500" dirty="0" err="1"/>
              <a:t>максомс</a:t>
            </a:r>
            <a:r>
              <a:rPr lang="ru-RU" sz="4500" dirty="0"/>
              <a:t> </a:t>
            </a:r>
            <a:r>
              <a:rPr lang="ru-RU" sz="4500" dirty="0" err="1"/>
              <a:t>шарьхкодема</a:t>
            </a:r>
            <a:r>
              <a:rPr lang="ru-RU" sz="4500" dirty="0"/>
              <a:t> </a:t>
            </a:r>
            <a:r>
              <a:rPr lang="ru-RU" sz="4500" dirty="0" err="1"/>
              <a:t>валзюлмотнень</a:t>
            </a:r>
            <a:r>
              <a:rPr lang="ru-RU" sz="4500" dirty="0"/>
              <a:t> </a:t>
            </a:r>
            <a:r>
              <a:rPr lang="ru-RU" sz="4500" dirty="0" err="1"/>
              <a:t>эса</a:t>
            </a:r>
            <a:r>
              <a:rPr lang="ru-RU" sz="4500" dirty="0"/>
              <a:t> </a:t>
            </a:r>
            <a:r>
              <a:rPr lang="ru-RU" sz="4500" dirty="0" err="1"/>
              <a:t>валхнень</a:t>
            </a:r>
            <a:r>
              <a:rPr lang="ru-RU" sz="4500" dirty="0"/>
              <a:t> </a:t>
            </a:r>
            <a:r>
              <a:rPr lang="ru-RU" sz="4500" dirty="0" err="1"/>
              <a:t>ёткса</a:t>
            </a:r>
            <a:r>
              <a:rPr lang="ru-RU" sz="4500" dirty="0"/>
              <a:t> </a:t>
            </a:r>
            <a:r>
              <a:rPr lang="ru-RU" sz="4500" dirty="0" err="1"/>
              <a:t>смузень</a:t>
            </a:r>
            <a:r>
              <a:rPr lang="ru-RU" sz="4500" dirty="0"/>
              <a:t> </a:t>
            </a:r>
            <a:r>
              <a:rPr lang="ru-RU" sz="4500" dirty="0" err="1"/>
              <a:t>соткснень</a:t>
            </a:r>
            <a:r>
              <a:rPr lang="ru-RU" sz="4500" dirty="0"/>
              <a:t> </a:t>
            </a:r>
            <a:r>
              <a:rPr lang="ru-RU" sz="4500" dirty="0" err="1"/>
              <a:t>колга</a:t>
            </a:r>
            <a:r>
              <a:rPr lang="ru-RU" sz="4500" dirty="0"/>
              <a:t>;</a:t>
            </a:r>
          </a:p>
          <a:p>
            <a:endParaRPr lang="ru-RU" sz="4500" dirty="0"/>
          </a:p>
          <a:p>
            <a:r>
              <a:rPr lang="ru-RU" sz="4500" dirty="0"/>
              <a:t>- </a:t>
            </a:r>
            <a:r>
              <a:rPr lang="ru-RU" sz="4500" dirty="0" err="1"/>
              <a:t>маштомс</a:t>
            </a:r>
            <a:r>
              <a:rPr lang="ru-RU" sz="4500" dirty="0"/>
              <a:t> </a:t>
            </a:r>
            <a:r>
              <a:rPr lang="ru-RU" sz="4500" dirty="0" err="1"/>
              <a:t>явфнема</a:t>
            </a:r>
            <a:r>
              <a:rPr lang="ru-RU" sz="4500" dirty="0"/>
              <a:t> </a:t>
            </a:r>
            <a:r>
              <a:rPr lang="ru-RU" sz="4500" dirty="0" err="1"/>
              <a:t>определительнай</a:t>
            </a:r>
            <a:r>
              <a:rPr lang="ru-RU" sz="4500" dirty="0"/>
              <a:t>, </a:t>
            </a:r>
            <a:r>
              <a:rPr lang="ru-RU" sz="4500" dirty="0" err="1"/>
              <a:t>объектонь</a:t>
            </a:r>
            <a:r>
              <a:rPr lang="ru-RU" sz="4500" dirty="0"/>
              <a:t>, </a:t>
            </a:r>
            <a:r>
              <a:rPr lang="ru-RU" sz="4500" dirty="0" err="1"/>
              <a:t>обстоятельствань</a:t>
            </a:r>
            <a:r>
              <a:rPr lang="ru-RU" sz="4500" dirty="0"/>
              <a:t> </a:t>
            </a:r>
            <a:r>
              <a:rPr lang="ru-RU" sz="4500" dirty="0" err="1"/>
              <a:t>смузень</a:t>
            </a:r>
            <a:r>
              <a:rPr lang="ru-RU" sz="4500" dirty="0"/>
              <a:t> </a:t>
            </a:r>
            <a:r>
              <a:rPr lang="ru-RU" sz="4500" dirty="0" err="1"/>
              <a:t>ширде</a:t>
            </a:r>
            <a:r>
              <a:rPr lang="ru-RU" sz="4500" dirty="0"/>
              <a:t> </a:t>
            </a:r>
            <a:r>
              <a:rPr lang="ru-RU" sz="4500" dirty="0" err="1"/>
              <a:t>соткснень</a:t>
            </a:r>
            <a:r>
              <a:rPr lang="ru-RU" sz="4500" dirty="0"/>
              <a:t> (</a:t>
            </a:r>
            <a:r>
              <a:rPr lang="ru-RU" sz="4500" dirty="0" err="1"/>
              <a:t>отношениятнень</a:t>
            </a:r>
            <a:r>
              <a:rPr lang="ru-RU" sz="4500" dirty="0"/>
              <a:t>);</a:t>
            </a:r>
          </a:p>
          <a:p>
            <a:endParaRPr lang="ru-RU" sz="4500" dirty="0"/>
          </a:p>
          <a:p>
            <a:r>
              <a:rPr lang="ru-RU" sz="4500" dirty="0"/>
              <a:t>- </a:t>
            </a:r>
            <a:r>
              <a:rPr lang="ru-RU" sz="4500" dirty="0" err="1"/>
              <a:t>лятфтамс</a:t>
            </a:r>
            <a:r>
              <a:rPr lang="ru-RU" sz="4500" dirty="0"/>
              <a:t> и </a:t>
            </a:r>
            <a:r>
              <a:rPr lang="ru-RU" sz="4500" dirty="0" err="1"/>
              <a:t>кемокстамс</a:t>
            </a:r>
            <a:r>
              <a:rPr lang="ru-RU" sz="4500" dirty="0"/>
              <a:t> </a:t>
            </a:r>
            <a:r>
              <a:rPr lang="ru-RU" sz="4500" dirty="0" err="1"/>
              <a:t>валзюлмонь</a:t>
            </a:r>
            <a:r>
              <a:rPr lang="ru-RU" sz="4500" dirty="0"/>
              <a:t> </a:t>
            </a:r>
            <a:r>
              <a:rPr lang="ru-RU" sz="4500" dirty="0" err="1"/>
              <a:t>соткснень</a:t>
            </a:r>
            <a:r>
              <a:rPr lang="ru-RU" sz="4500" dirty="0"/>
              <a:t>, простой </a:t>
            </a:r>
            <a:r>
              <a:rPr lang="ru-RU" sz="4500" dirty="0" err="1"/>
              <a:t>валрисьмоть</a:t>
            </a:r>
            <a:r>
              <a:rPr lang="ru-RU" sz="4500" dirty="0"/>
              <a:t>, </a:t>
            </a:r>
            <a:r>
              <a:rPr lang="ru-RU" sz="4500" dirty="0" err="1"/>
              <a:t>фонетикать</a:t>
            </a:r>
            <a:r>
              <a:rPr lang="ru-RU" sz="4500" dirty="0"/>
              <a:t>, </a:t>
            </a:r>
            <a:r>
              <a:rPr lang="ru-RU" sz="4500" dirty="0" err="1"/>
              <a:t>фразеологизматнень</a:t>
            </a:r>
            <a:r>
              <a:rPr lang="ru-RU" sz="4500" dirty="0"/>
              <a:t>, </a:t>
            </a:r>
            <a:r>
              <a:rPr lang="ru-RU" sz="4500" dirty="0" err="1"/>
              <a:t>тиемс</a:t>
            </a:r>
            <a:r>
              <a:rPr lang="ru-RU" sz="4500" dirty="0"/>
              <a:t> </a:t>
            </a:r>
            <a:r>
              <a:rPr lang="ru-RU" sz="4500" dirty="0" err="1"/>
              <a:t>соткс</a:t>
            </a:r>
            <a:r>
              <a:rPr lang="ru-RU" sz="4500" dirty="0"/>
              <a:t> </a:t>
            </a:r>
            <a:r>
              <a:rPr lang="ru-RU" sz="4500" dirty="0" err="1"/>
              <a:t>литературать</a:t>
            </a:r>
            <a:r>
              <a:rPr lang="ru-RU" sz="4500" dirty="0"/>
              <a:t> </a:t>
            </a:r>
            <a:r>
              <a:rPr lang="ru-RU" sz="4500" dirty="0" err="1"/>
              <a:t>мархта</a:t>
            </a:r>
            <a:r>
              <a:rPr lang="ru-RU" sz="4500" dirty="0"/>
              <a:t>;</a:t>
            </a:r>
          </a:p>
          <a:p>
            <a:endParaRPr lang="ru-RU" sz="4500" dirty="0"/>
          </a:p>
          <a:p>
            <a:r>
              <a:rPr lang="ru-RU" sz="4500" dirty="0"/>
              <a:t>-</a:t>
            </a:r>
            <a:r>
              <a:rPr lang="ru-RU" sz="4500" dirty="0" err="1"/>
              <a:t>воспитандамс</a:t>
            </a:r>
            <a:r>
              <a:rPr lang="ru-RU" sz="4500" dirty="0"/>
              <a:t> </a:t>
            </a:r>
            <a:r>
              <a:rPr lang="ru-RU" sz="4500" dirty="0" err="1"/>
              <a:t>кельгома</a:t>
            </a:r>
            <a:r>
              <a:rPr lang="ru-RU" sz="4500" dirty="0"/>
              <a:t> </a:t>
            </a:r>
            <a:r>
              <a:rPr lang="ru-RU" sz="4500" dirty="0" err="1"/>
              <a:t>перьфпяльти</a:t>
            </a:r>
            <a:r>
              <a:rPr lang="ru-RU" sz="4500" dirty="0"/>
              <a:t> и </a:t>
            </a:r>
            <a:r>
              <a:rPr lang="ru-RU" sz="4500" dirty="0" err="1"/>
              <a:t>ванфтомс</a:t>
            </a:r>
            <a:r>
              <a:rPr lang="ru-RU" sz="4500" dirty="0"/>
              <a:t> сонь </a:t>
            </a:r>
            <a:r>
              <a:rPr lang="ru-RU" sz="4500" dirty="0" err="1"/>
              <a:t>мазышинц</a:t>
            </a:r>
            <a:r>
              <a:rPr lang="ru-RU" sz="4500" dirty="0"/>
              <a:t>.</a:t>
            </a:r>
          </a:p>
          <a:p>
            <a:endParaRPr lang="ru-RU" sz="4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1825"/>
            <a:ext cx="9036496" cy="1702634"/>
          </a:xfrm>
        </p:spPr>
        <p:txBody>
          <a:bodyPr/>
          <a:lstStyle/>
          <a:p>
            <a:pPr algn="l"/>
            <a:r>
              <a:rPr lang="ru-RU" sz="2400" dirty="0"/>
              <a:t>Согласования</a:t>
            </a:r>
            <a:br>
              <a:rPr lang="ru-RU" sz="2400" dirty="0"/>
            </a:br>
            <a:r>
              <a:rPr lang="ru-RU" sz="2400" dirty="0"/>
              <a:t>Управления</a:t>
            </a:r>
            <a:br>
              <a:rPr lang="ru-RU" sz="2400" dirty="0"/>
            </a:br>
            <a:r>
              <a:rPr lang="ru-RU" sz="2400" dirty="0"/>
              <a:t>Примыкания</a:t>
            </a:r>
            <a:br>
              <a:rPr lang="ru-RU" sz="2400" dirty="0"/>
            </a:br>
            <a:r>
              <a:rPr lang="ru-RU" sz="2400" dirty="0" err="1"/>
              <a:t>Заданиясь</a:t>
            </a:r>
            <a:r>
              <a:rPr lang="ru-RU" sz="2400" dirty="0"/>
              <a:t>: </a:t>
            </a:r>
            <a:r>
              <a:rPr lang="ru-RU" sz="2400" dirty="0" err="1"/>
              <a:t>мумс</a:t>
            </a:r>
            <a:r>
              <a:rPr lang="ru-RU" sz="2400" dirty="0"/>
              <a:t> </a:t>
            </a:r>
            <a:r>
              <a:rPr lang="ru-RU" sz="2400" dirty="0" err="1"/>
              <a:t>валзюлмонь</a:t>
            </a:r>
            <a:r>
              <a:rPr lang="ru-RU" sz="2400" dirty="0"/>
              <a:t> </a:t>
            </a:r>
            <a:r>
              <a:rPr lang="ru-RU" sz="2400" dirty="0" err="1"/>
              <a:t>рядть</a:t>
            </a:r>
            <a:r>
              <a:rPr lang="ru-RU" sz="2400" dirty="0"/>
              <a:t> </a:t>
            </a:r>
            <a:r>
              <a:rPr lang="ru-RU" sz="2400" dirty="0" err="1"/>
              <a:t>сотксонц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964488" cy="4608512"/>
          </a:xfrm>
        </p:spPr>
        <p:txBody>
          <a:bodyPr>
            <a:noAutofit/>
          </a:bodyPr>
          <a:lstStyle/>
          <a:p>
            <a:r>
              <a:rPr lang="ru-RU" sz="2800" dirty="0"/>
              <a:t>1.Кельме ведь, </a:t>
            </a:r>
            <a:r>
              <a:rPr lang="ru-RU" sz="2800" dirty="0" err="1"/>
              <a:t>пичеди</a:t>
            </a:r>
            <a:r>
              <a:rPr lang="ru-RU" sz="2800" dirty="0"/>
              <a:t> </a:t>
            </a:r>
            <a:r>
              <a:rPr lang="ru-RU" sz="2800" dirty="0" err="1"/>
              <a:t>седи,кенерьф</a:t>
            </a:r>
            <a:r>
              <a:rPr lang="ru-RU" sz="2800" dirty="0"/>
              <a:t> </a:t>
            </a:r>
            <a:r>
              <a:rPr lang="ru-RU" sz="2800" dirty="0" err="1"/>
              <a:t>инезихть,кши</a:t>
            </a:r>
            <a:r>
              <a:rPr lang="ru-RU" sz="2800" dirty="0"/>
              <a:t> </a:t>
            </a:r>
            <a:r>
              <a:rPr lang="ru-RU" sz="2800" dirty="0" err="1"/>
              <a:t>кочам</a:t>
            </a:r>
            <a:r>
              <a:rPr lang="ru-RU" sz="2800" dirty="0"/>
              <a:t>, </a:t>
            </a:r>
            <a:r>
              <a:rPr lang="ru-RU" sz="2800" dirty="0" err="1"/>
              <a:t>тонь</a:t>
            </a:r>
            <a:r>
              <a:rPr lang="ru-RU" sz="2800" dirty="0"/>
              <a:t> </a:t>
            </a:r>
            <a:r>
              <a:rPr lang="ru-RU" sz="2800" dirty="0" err="1"/>
              <a:t>тетрадце</a:t>
            </a:r>
            <a:r>
              <a:rPr lang="ru-RU" sz="2800" dirty="0"/>
              <a:t>, </a:t>
            </a:r>
            <a:r>
              <a:rPr lang="ru-RU" sz="2800" dirty="0" err="1"/>
              <a:t>сёрмадомс</a:t>
            </a:r>
            <a:r>
              <a:rPr lang="ru-RU" sz="2800" dirty="0"/>
              <a:t> </a:t>
            </a:r>
            <a:r>
              <a:rPr lang="ru-RU" sz="2800" dirty="0" err="1"/>
              <a:t>мазыста</a:t>
            </a:r>
            <a:r>
              <a:rPr lang="ru-RU" sz="2800" dirty="0"/>
              <a:t>.</a:t>
            </a:r>
          </a:p>
          <a:p>
            <a:r>
              <a:rPr lang="ru-RU" sz="2800" dirty="0"/>
              <a:t>2.Ваномс </a:t>
            </a:r>
            <a:r>
              <a:rPr lang="ru-RU" sz="2800" dirty="0" err="1"/>
              <a:t>вальмава,уихть</a:t>
            </a:r>
            <a:r>
              <a:rPr lang="ru-RU" sz="2800" dirty="0"/>
              <a:t> </a:t>
            </a:r>
            <a:r>
              <a:rPr lang="ru-RU" sz="2800" dirty="0" err="1"/>
              <a:t>менельть</a:t>
            </a:r>
            <a:r>
              <a:rPr lang="ru-RU" sz="2800" dirty="0"/>
              <a:t> </a:t>
            </a:r>
            <a:r>
              <a:rPr lang="ru-RU" sz="2800" dirty="0" err="1"/>
              <a:t>эзга,служамс</a:t>
            </a:r>
            <a:r>
              <a:rPr lang="ru-RU" sz="2800" dirty="0"/>
              <a:t> </a:t>
            </a:r>
            <a:r>
              <a:rPr lang="ru-RU" sz="2800" dirty="0" err="1"/>
              <a:t>Родинати</a:t>
            </a:r>
            <a:r>
              <a:rPr lang="ru-RU" sz="2800" dirty="0"/>
              <a:t>, </a:t>
            </a:r>
            <a:r>
              <a:rPr lang="ru-RU" sz="2800" dirty="0" err="1"/>
              <a:t>покодемс</a:t>
            </a:r>
            <a:r>
              <a:rPr lang="ru-RU" sz="2800" dirty="0"/>
              <a:t> </a:t>
            </a:r>
            <a:r>
              <a:rPr lang="ru-RU" sz="2800" dirty="0" err="1"/>
              <a:t>школаса</a:t>
            </a:r>
            <a:r>
              <a:rPr lang="ru-RU" sz="2800" dirty="0"/>
              <a:t>, </a:t>
            </a:r>
            <a:r>
              <a:rPr lang="ru-RU" sz="2800" dirty="0" err="1"/>
              <a:t>сувамс</a:t>
            </a:r>
            <a:r>
              <a:rPr lang="ru-RU" sz="2800" dirty="0"/>
              <a:t> книга </a:t>
            </a:r>
            <a:r>
              <a:rPr lang="ru-RU" sz="2800" dirty="0" err="1"/>
              <a:t>мархта</a:t>
            </a:r>
            <a:r>
              <a:rPr lang="ru-RU" sz="2800" dirty="0"/>
              <a:t>. </a:t>
            </a:r>
          </a:p>
          <a:p>
            <a:r>
              <a:rPr lang="ru-RU" sz="2800" dirty="0"/>
              <a:t>3.Ня </a:t>
            </a:r>
            <a:r>
              <a:rPr lang="ru-RU" sz="2800" dirty="0" err="1"/>
              <a:t>школатне</a:t>
            </a:r>
            <a:r>
              <a:rPr lang="ru-RU" sz="2800" dirty="0"/>
              <a:t>, </a:t>
            </a:r>
            <a:r>
              <a:rPr lang="ru-RU" sz="2800" dirty="0" err="1"/>
              <a:t>сембе</a:t>
            </a:r>
            <a:r>
              <a:rPr lang="ru-RU" sz="2800" dirty="0"/>
              <a:t> </a:t>
            </a:r>
            <a:r>
              <a:rPr lang="ru-RU" sz="2800" dirty="0" err="1"/>
              <a:t>тонафнихне</a:t>
            </a:r>
            <a:r>
              <a:rPr lang="ru-RU" sz="2800" dirty="0"/>
              <a:t>, </a:t>
            </a:r>
            <a:r>
              <a:rPr lang="ru-RU" sz="2800" dirty="0" err="1"/>
              <a:t>кафта</a:t>
            </a:r>
            <a:r>
              <a:rPr lang="ru-RU" sz="2800" dirty="0"/>
              <a:t> </a:t>
            </a:r>
            <a:r>
              <a:rPr lang="ru-RU" sz="2800" dirty="0" err="1"/>
              <a:t>книгат</a:t>
            </a:r>
            <a:r>
              <a:rPr lang="ru-RU" sz="2800" dirty="0"/>
              <a:t>, лама сера, </a:t>
            </a:r>
            <a:r>
              <a:rPr lang="ru-RU" sz="2800" dirty="0" err="1"/>
              <a:t>мъзярошка</a:t>
            </a:r>
            <a:r>
              <a:rPr lang="ru-RU" sz="2800" dirty="0"/>
              <a:t> книга, </a:t>
            </a:r>
            <a:r>
              <a:rPr lang="ru-RU" sz="2800" dirty="0" err="1"/>
              <a:t>котошка</a:t>
            </a:r>
            <a:r>
              <a:rPr lang="ru-RU" sz="2800" dirty="0"/>
              <a:t> тонна.</a:t>
            </a:r>
          </a:p>
        </p:txBody>
      </p:sp>
    </p:spTree>
    <p:extLst>
      <p:ext uri="{BB962C8B-B14F-4D97-AF65-F5344CB8AC3E}">
        <p14:creationId xmlns:p14="http://schemas.microsoft.com/office/powerpoint/2010/main" val="370932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04325" cy="1224136"/>
          </a:xfrm>
        </p:spPr>
        <p:txBody>
          <a:bodyPr/>
          <a:lstStyle/>
          <a:p>
            <a:pPr algn="ctr"/>
            <a:r>
              <a:rPr lang="ru-RU" sz="3600" dirty="0" err="1"/>
              <a:t>Петемс</a:t>
            </a:r>
            <a:r>
              <a:rPr lang="ru-RU" sz="3600" dirty="0"/>
              <a:t> </a:t>
            </a:r>
            <a:r>
              <a:rPr lang="ru-RU" sz="3600" dirty="0" err="1"/>
              <a:t>эльбятькснень</a:t>
            </a:r>
            <a:r>
              <a:rPr lang="ru-RU" sz="3600" dirty="0"/>
              <a:t> (кона </a:t>
            </a:r>
            <a:r>
              <a:rPr lang="ru-RU" sz="3600" dirty="0" err="1"/>
              <a:t>валзюлмось</a:t>
            </a:r>
            <a:r>
              <a:rPr lang="ru-RU" sz="3600" dirty="0"/>
              <a:t> </a:t>
            </a:r>
            <a:r>
              <a:rPr lang="ru-RU" sz="3600" dirty="0" err="1"/>
              <a:t>аф</a:t>
            </a:r>
            <a:r>
              <a:rPr lang="ru-RU" sz="3600" dirty="0"/>
              <a:t> </a:t>
            </a:r>
            <a:r>
              <a:rPr lang="ru-RU" sz="3600" dirty="0" err="1"/>
              <a:t>ладяй</a:t>
            </a:r>
            <a:r>
              <a:rPr lang="ru-RU" sz="3600" dirty="0"/>
              <a:t> </a:t>
            </a:r>
            <a:r>
              <a:rPr lang="ru-RU" sz="3600" dirty="0" err="1"/>
              <a:t>рядти</a:t>
            </a:r>
            <a:r>
              <a:rPr lang="ru-RU" sz="3600" dirty="0"/>
              <a:t>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8208912" cy="3814171"/>
          </a:xfrm>
        </p:spPr>
        <p:txBody>
          <a:bodyPr>
            <a:normAutofit/>
          </a:bodyPr>
          <a:lstStyle/>
          <a:p>
            <a:pPr marL="560070" indent="-514350" algn="l">
              <a:buAutoNum type="arabicPeriod"/>
            </a:pPr>
            <a:r>
              <a:rPr lang="ru-RU" sz="2800" dirty="0" err="1"/>
              <a:t>Лямбе</a:t>
            </a:r>
            <a:r>
              <a:rPr lang="ru-RU" sz="2800" dirty="0"/>
              <a:t> </a:t>
            </a:r>
            <a:r>
              <a:rPr lang="ru-RU" sz="2800" dirty="0" err="1"/>
              <a:t>ведь,кундамс</a:t>
            </a:r>
            <a:r>
              <a:rPr lang="ru-RU" sz="2800" dirty="0"/>
              <a:t> </a:t>
            </a:r>
            <a:r>
              <a:rPr lang="ru-RU" sz="2800" dirty="0" err="1"/>
              <a:t>кал,содаф</a:t>
            </a:r>
            <a:r>
              <a:rPr lang="ru-RU" sz="2800" dirty="0"/>
              <a:t> </a:t>
            </a:r>
            <a:r>
              <a:rPr lang="ru-RU" sz="2800" dirty="0" err="1"/>
              <a:t>писатель,ялгань</a:t>
            </a:r>
            <a:r>
              <a:rPr lang="ru-RU" sz="2800" dirty="0"/>
              <a:t> </a:t>
            </a:r>
            <a:r>
              <a:rPr lang="ru-RU" sz="2800" dirty="0" err="1"/>
              <a:t>книга,пачкодемс</a:t>
            </a:r>
            <a:r>
              <a:rPr lang="ru-RU" sz="2800" dirty="0"/>
              <a:t> </a:t>
            </a:r>
            <a:r>
              <a:rPr lang="ru-RU" sz="2800" dirty="0" err="1"/>
              <a:t>илять</a:t>
            </a:r>
            <a:r>
              <a:rPr lang="ru-RU" sz="2800" dirty="0"/>
              <a:t>.</a:t>
            </a:r>
          </a:p>
          <a:p>
            <a:pPr marL="560070" indent="-514350" algn="l">
              <a:buAutoNum type="arabicPeriod"/>
            </a:pPr>
            <a:r>
              <a:rPr lang="ru-RU" sz="2800" dirty="0" err="1"/>
              <a:t>Васедемс</a:t>
            </a:r>
            <a:r>
              <a:rPr lang="ru-RU" sz="2800" dirty="0"/>
              <a:t> </a:t>
            </a:r>
            <a:r>
              <a:rPr lang="ru-RU" sz="2800" dirty="0" err="1"/>
              <a:t>учительть</a:t>
            </a:r>
            <a:r>
              <a:rPr lang="ru-RU" sz="2800" dirty="0"/>
              <a:t> </a:t>
            </a:r>
            <a:r>
              <a:rPr lang="ru-RU" sz="2800" dirty="0" err="1"/>
              <a:t>мархта,ускомс</a:t>
            </a:r>
            <a:r>
              <a:rPr lang="ru-RU" sz="2800" dirty="0"/>
              <a:t> </a:t>
            </a:r>
            <a:r>
              <a:rPr lang="ru-RU" sz="2800" dirty="0" err="1"/>
              <a:t>тише,кельгомс</a:t>
            </a:r>
            <a:r>
              <a:rPr lang="ru-RU" sz="2800" dirty="0"/>
              <a:t> </a:t>
            </a:r>
            <a:r>
              <a:rPr lang="ru-RU" sz="2800" dirty="0" err="1"/>
              <a:t>шачема</a:t>
            </a:r>
            <a:r>
              <a:rPr lang="ru-RU" sz="2800" dirty="0"/>
              <a:t> </a:t>
            </a:r>
            <a:r>
              <a:rPr lang="ru-RU" sz="2800" dirty="0" err="1"/>
              <a:t>крайть,тумс</a:t>
            </a:r>
            <a:r>
              <a:rPr lang="ru-RU" sz="2800" dirty="0"/>
              <a:t> </a:t>
            </a:r>
            <a:r>
              <a:rPr lang="ru-RU" sz="2800" dirty="0" err="1"/>
              <a:t>шобдава</a:t>
            </a:r>
            <a:r>
              <a:rPr lang="ru-RU" sz="2800" dirty="0"/>
              <a:t>.</a:t>
            </a:r>
          </a:p>
          <a:p>
            <a:pPr marL="560070" indent="-514350" algn="l">
              <a:buAutoNum type="arabicPeriod"/>
            </a:pPr>
            <a:r>
              <a:rPr lang="ru-RU" sz="2800" dirty="0" err="1"/>
              <a:t>Тя</a:t>
            </a:r>
            <a:r>
              <a:rPr lang="ru-RU" sz="2800" dirty="0"/>
              <a:t> </a:t>
            </a:r>
            <a:r>
              <a:rPr lang="ru-RU" sz="2800" dirty="0" err="1"/>
              <a:t>тевсь,сембе</a:t>
            </a:r>
            <a:r>
              <a:rPr lang="ru-RU" sz="2800" dirty="0"/>
              <a:t> </a:t>
            </a:r>
            <a:r>
              <a:rPr lang="ru-RU" sz="2800" dirty="0" err="1"/>
              <a:t>мазышись,керф</a:t>
            </a:r>
            <a:r>
              <a:rPr lang="ru-RU" sz="2800" dirty="0"/>
              <a:t> </a:t>
            </a:r>
            <a:r>
              <a:rPr lang="ru-RU" sz="2800" dirty="0" err="1"/>
              <a:t>кши,колмогемонь</a:t>
            </a:r>
            <a:r>
              <a:rPr lang="ru-RU" sz="2800" dirty="0"/>
              <a:t> </a:t>
            </a:r>
            <a:r>
              <a:rPr lang="ru-RU" sz="2800" dirty="0" err="1"/>
              <a:t>машина,ня</a:t>
            </a:r>
            <a:r>
              <a:rPr lang="ru-RU" sz="2800" dirty="0"/>
              <a:t> </a:t>
            </a:r>
            <a:r>
              <a:rPr lang="ru-RU" sz="2800" dirty="0" err="1"/>
              <a:t>шуфттне</a:t>
            </a:r>
            <a:r>
              <a:rPr lang="ru-RU" sz="2800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259632"/>
          </a:xfrm>
        </p:spPr>
        <p:txBody>
          <a:bodyPr/>
          <a:lstStyle/>
          <a:p>
            <a:pPr algn="ctr"/>
            <a:r>
              <a:rPr lang="ru-RU" sz="3600" dirty="0" err="1"/>
              <a:t>Валзюлмотнень</a:t>
            </a:r>
            <a:r>
              <a:rPr lang="ru-RU" sz="3600" dirty="0"/>
              <a:t> </a:t>
            </a:r>
            <a:r>
              <a:rPr lang="ru-RU" sz="3600" dirty="0" err="1"/>
              <a:t>эса</a:t>
            </a:r>
            <a:r>
              <a:rPr lang="ru-RU" sz="3600" dirty="0"/>
              <a:t> </a:t>
            </a:r>
            <a:r>
              <a:rPr lang="ru-RU" sz="3600" dirty="0" err="1"/>
              <a:t>валхнень</a:t>
            </a:r>
            <a:r>
              <a:rPr lang="ru-RU" sz="3600" dirty="0"/>
              <a:t> </a:t>
            </a:r>
            <a:r>
              <a:rPr lang="ru-RU" sz="3600" dirty="0" err="1"/>
              <a:t>ёткса</a:t>
            </a:r>
            <a:r>
              <a:rPr lang="ru-RU" sz="3600" dirty="0"/>
              <a:t> </a:t>
            </a:r>
            <a:r>
              <a:rPr lang="ru-RU" sz="3600" dirty="0" err="1"/>
              <a:t>смузень</a:t>
            </a:r>
            <a:r>
              <a:rPr lang="ru-RU" sz="3600" dirty="0"/>
              <a:t> </a:t>
            </a:r>
            <a:r>
              <a:rPr lang="ru-RU" sz="3600" dirty="0" err="1"/>
              <a:t>сотксне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340768"/>
            <a:ext cx="8928992" cy="5328592"/>
          </a:xfrm>
        </p:spPr>
        <p:txBody>
          <a:bodyPr>
            <a:normAutofit/>
          </a:bodyPr>
          <a:lstStyle/>
          <a:p>
            <a:r>
              <a:rPr lang="ru-RU" sz="2800" b="1" dirty="0" err="1"/>
              <a:t>Определительнайхть</a:t>
            </a:r>
            <a:r>
              <a:rPr lang="ru-RU" sz="2800" b="1" dirty="0"/>
              <a:t>, </a:t>
            </a:r>
            <a:r>
              <a:rPr lang="ru-RU" sz="2800" dirty="0" err="1"/>
              <a:t>къда</a:t>
            </a:r>
            <a:r>
              <a:rPr lang="ru-RU" sz="2800" dirty="0"/>
              <a:t> </a:t>
            </a:r>
            <a:r>
              <a:rPr lang="ru-RU" sz="2800" dirty="0" err="1"/>
              <a:t>зависимай</a:t>
            </a:r>
            <a:r>
              <a:rPr lang="ru-RU" sz="2800" dirty="0"/>
              <a:t> </a:t>
            </a:r>
            <a:r>
              <a:rPr lang="ru-RU" sz="2800" dirty="0" err="1"/>
              <a:t>валсь</a:t>
            </a:r>
            <a:r>
              <a:rPr lang="ru-RU" sz="2800" dirty="0"/>
              <a:t> </a:t>
            </a:r>
            <a:r>
              <a:rPr lang="ru-RU" sz="2800" dirty="0" err="1"/>
              <a:t>главнайти</a:t>
            </a:r>
            <a:r>
              <a:rPr lang="ru-RU" sz="2800" dirty="0"/>
              <a:t> моли </a:t>
            </a:r>
            <a:r>
              <a:rPr lang="ru-RU" sz="2800" dirty="0" err="1"/>
              <a:t>определениякс</a:t>
            </a:r>
            <a:r>
              <a:rPr lang="ru-RU" sz="2800" dirty="0"/>
              <a:t>: </a:t>
            </a:r>
            <a:r>
              <a:rPr lang="ru-RU" sz="2800" i="1" dirty="0" err="1"/>
              <a:t>келу</a:t>
            </a:r>
            <a:r>
              <a:rPr lang="ru-RU" sz="2800" i="1" dirty="0"/>
              <a:t> ведь, </a:t>
            </a:r>
            <a:r>
              <a:rPr lang="ru-RU" sz="2800" i="1" dirty="0" err="1"/>
              <a:t>шуфтонь</a:t>
            </a:r>
            <a:r>
              <a:rPr lang="ru-RU" sz="2800" i="1" dirty="0"/>
              <a:t> </a:t>
            </a:r>
            <a:r>
              <a:rPr lang="ru-RU" sz="2800" i="1" dirty="0" err="1"/>
              <a:t>куд</a:t>
            </a:r>
            <a:r>
              <a:rPr lang="ru-RU" sz="2800" i="1" dirty="0"/>
              <a:t>, </a:t>
            </a:r>
            <a:r>
              <a:rPr lang="ru-RU" sz="2800" i="1" dirty="0" err="1"/>
              <a:t>монь</a:t>
            </a:r>
            <a:r>
              <a:rPr lang="ru-RU" sz="2800" i="1" dirty="0"/>
              <a:t> </a:t>
            </a:r>
            <a:r>
              <a:rPr lang="ru-RU" sz="2800" i="1" dirty="0" err="1"/>
              <a:t>ялгазе</a:t>
            </a:r>
            <a:r>
              <a:rPr lang="ru-RU" sz="2800" i="1" dirty="0"/>
              <a:t>, </a:t>
            </a:r>
            <a:r>
              <a:rPr lang="ru-RU" sz="2800" i="1" dirty="0" err="1"/>
              <a:t>тя</a:t>
            </a:r>
            <a:r>
              <a:rPr lang="ru-RU" sz="2800" i="1" dirty="0"/>
              <a:t> </a:t>
            </a:r>
            <a:r>
              <a:rPr lang="ru-RU" sz="2800" i="1" dirty="0" err="1"/>
              <a:t>ломанць</a:t>
            </a:r>
            <a:r>
              <a:rPr lang="ru-RU" sz="2800" i="1" dirty="0"/>
              <a:t>.</a:t>
            </a:r>
          </a:p>
          <a:p>
            <a:r>
              <a:rPr lang="ru-RU" sz="2800" b="1" dirty="0" err="1"/>
              <a:t>Объектонь</a:t>
            </a:r>
            <a:r>
              <a:rPr lang="ru-RU" sz="2800" b="1" dirty="0"/>
              <a:t>, </a:t>
            </a:r>
            <a:r>
              <a:rPr lang="ru-RU" sz="2800" dirty="0" err="1"/>
              <a:t>къда</a:t>
            </a:r>
            <a:r>
              <a:rPr lang="ru-RU" sz="2800" dirty="0"/>
              <a:t> </a:t>
            </a:r>
            <a:r>
              <a:rPr lang="ru-RU" sz="2800" dirty="0" err="1"/>
              <a:t>зависимай</a:t>
            </a:r>
            <a:r>
              <a:rPr lang="ru-RU" sz="2800" dirty="0"/>
              <a:t> </a:t>
            </a:r>
            <a:r>
              <a:rPr lang="ru-RU" sz="2800" dirty="0" err="1"/>
              <a:t>валсь</a:t>
            </a:r>
            <a:r>
              <a:rPr lang="ru-RU" sz="2800" dirty="0"/>
              <a:t> </a:t>
            </a:r>
            <a:r>
              <a:rPr lang="ru-RU" sz="2800" dirty="0" err="1"/>
              <a:t>ащи</a:t>
            </a:r>
            <a:r>
              <a:rPr lang="ru-RU" sz="2800" dirty="0"/>
              <a:t> </a:t>
            </a:r>
            <a:r>
              <a:rPr lang="ru-RU" sz="2800" dirty="0" err="1"/>
              <a:t>дополнениякс</a:t>
            </a:r>
            <a:r>
              <a:rPr lang="ru-RU" sz="2800" dirty="0"/>
              <a:t>: </a:t>
            </a:r>
            <a:r>
              <a:rPr lang="ru-RU" sz="2800" i="1" dirty="0" err="1"/>
              <a:t>морафтан</a:t>
            </a:r>
            <a:r>
              <a:rPr lang="ru-RU" sz="2800" i="1" dirty="0"/>
              <a:t> книга, </a:t>
            </a:r>
            <a:r>
              <a:rPr lang="ru-RU" sz="2800" i="1" dirty="0" err="1"/>
              <a:t>азондан</a:t>
            </a:r>
            <a:r>
              <a:rPr lang="ru-RU" sz="2800" i="1" dirty="0"/>
              <a:t> </a:t>
            </a:r>
            <a:r>
              <a:rPr lang="ru-RU" sz="2800" i="1" dirty="0" err="1"/>
              <a:t>школьниконь</a:t>
            </a:r>
            <a:r>
              <a:rPr lang="ru-RU" sz="2800" i="1" dirty="0"/>
              <a:t> </a:t>
            </a:r>
            <a:r>
              <a:rPr lang="ru-RU" sz="2800" i="1" dirty="0" err="1"/>
              <a:t>колга</a:t>
            </a:r>
            <a:r>
              <a:rPr lang="ru-RU" sz="2800" i="1" dirty="0"/>
              <a:t>, </a:t>
            </a:r>
            <a:r>
              <a:rPr lang="ru-RU" sz="2800" i="1" dirty="0" err="1"/>
              <a:t>якань</a:t>
            </a:r>
            <a:r>
              <a:rPr lang="ru-RU" sz="2800" i="1" dirty="0"/>
              <a:t> </a:t>
            </a:r>
            <a:r>
              <a:rPr lang="ru-RU" sz="2800" i="1" dirty="0" err="1"/>
              <a:t>тейнза</a:t>
            </a:r>
            <a:r>
              <a:rPr lang="ru-RU" sz="2800" b="1" i="1" dirty="0"/>
              <a:t>.</a:t>
            </a:r>
          </a:p>
          <a:p>
            <a:r>
              <a:rPr lang="ru-RU" sz="2800" b="1" dirty="0" err="1"/>
              <a:t>Обстоятельствань</a:t>
            </a:r>
            <a:r>
              <a:rPr lang="ru-RU" sz="2800" b="1" dirty="0"/>
              <a:t>, </a:t>
            </a:r>
            <a:r>
              <a:rPr lang="ru-RU" sz="2800" dirty="0" err="1"/>
              <a:t>къда</a:t>
            </a:r>
            <a:r>
              <a:rPr lang="ru-RU" sz="2800" dirty="0"/>
              <a:t> </a:t>
            </a:r>
            <a:r>
              <a:rPr lang="ru-RU" sz="2800" dirty="0" err="1"/>
              <a:t>зависимай</a:t>
            </a:r>
            <a:r>
              <a:rPr lang="ru-RU" sz="2800" dirty="0"/>
              <a:t> </a:t>
            </a:r>
            <a:r>
              <a:rPr lang="ru-RU" sz="2800" dirty="0" err="1"/>
              <a:t>валсь</a:t>
            </a:r>
            <a:r>
              <a:rPr lang="ru-RU" sz="2800" dirty="0"/>
              <a:t> </a:t>
            </a:r>
            <a:r>
              <a:rPr lang="ru-RU" sz="2800" dirty="0" err="1"/>
              <a:t>няфти</a:t>
            </a:r>
            <a:r>
              <a:rPr lang="ru-RU" sz="2800" dirty="0"/>
              <a:t> </a:t>
            </a:r>
            <a:r>
              <a:rPr lang="ru-RU" sz="2800" dirty="0" err="1"/>
              <a:t>действиянь</a:t>
            </a:r>
            <a:r>
              <a:rPr lang="ru-RU" sz="2800" dirty="0"/>
              <a:t> </a:t>
            </a:r>
            <a:r>
              <a:rPr lang="ru-RU" sz="2800" dirty="0" err="1"/>
              <a:t>кодамовок</a:t>
            </a:r>
            <a:r>
              <a:rPr lang="ru-RU" sz="2800" dirty="0"/>
              <a:t> обстоятельства: </a:t>
            </a:r>
            <a:r>
              <a:rPr lang="ru-RU" sz="2800" i="1" dirty="0" err="1"/>
              <a:t>молян</a:t>
            </a:r>
            <a:r>
              <a:rPr lang="ru-RU" sz="2800" i="1" dirty="0"/>
              <a:t> </a:t>
            </a:r>
            <a:r>
              <a:rPr lang="ru-RU" sz="2800" i="1" dirty="0" err="1"/>
              <a:t>театрав</a:t>
            </a:r>
            <a:r>
              <a:rPr lang="ru-RU" sz="2800" i="1" dirty="0"/>
              <a:t>, </a:t>
            </a:r>
            <a:r>
              <a:rPr lang="ru-RU" sz="2800" i="1" dirty="0" err="1"/>
              <a:t>сёрмадан</a:t>
            </a:r>
            <a:r>
              <a:rPr lang="ru-RU" sz="2800" i="1" dirty="0"/>
              <a:t> </a:t>
            </a:r>
            <a:r>
              <a:rPr lang="ru-RU" sz="2800" i="1" dirty="0" err="1"/>
              <a:t>тячи</a:t>
            </a:r>
            <a:r>
              <a:rPr lang="ru-RU" sz="2800" i="1" dirty="0"/>
              <a:t>, </a:t>
            </a:r>
            <a:r>
              <a:rPr lang="ru-RU" sz="2800" i="1" dirty="0" err="1"/>
              <a:t>ардомс</a:t>
            </a:r>
            <a:r>
              <a:rPr lang="ru-RU" sz="2800" i="1" dirty="0"/>
              <a:t> </a:t>
            </a:r>
            <a:r>
              <a:rPr lang="ru-RU" sz="2800" i="1" dirty="0" err="1"/>
              <a:t>вишкста</a:t>
            </a:r>
            <a:r>
              <a:rPr lang="ru-RU" sz="2800" i="1" dirty="0"/>
              <a:t>, </a:t>
            </a:r>
            <a:r>
              <a:rPr lang="ru-RU" sz="2800" i="1" dirty="0" err="1"/>
              <a:t>молян</a:t>
            </a:r>
            <a:r>
              <a:rPr lang="ru-RU" sz="2800" i="1" dirty="0"/>
              <a:t> </a:t>
            </a:r>
            <a:r>
              <a:rPr lang="ru-RU" sz="2800" i="1" dirty="0" err="1"/>
              <a:t>тонафнема</a:t>
            </a:r>
            <a:r>
              <a:rPr lang="ru-RU" sz="2800" i="1" dirty="0"/>
              <a:t>, </a:t>
            </a:r>
            <a:r>
              <a:rPr lang="ru-RU" sz="2800" i="1" dirty="0" err="1"/>
              <a:t>пеедемс</a:t>
            </a:r>
            <a:r>
              <a:rPr lang="ru-RU" sz="2800" i="1" dirty="0"/>
              <a:t> </a:t>
            </a:r>
            <a:r>
              <a:rPr lang="ru-RU" sz="2800" i="1" dirty="0" err="1"/>
              <a:t>кенярдемать</a:t>
            </a:r>
            <a:r>
              <a:rPr lang="ru-RU" sz="2800" i="1" dirty="0"/>
              <a:t> </a:t>
            </a:r>
            <a:r>
              <a:rPr lang="ru-RU" sz="2800" i="1" dirty="0" err="1"/>
              <a:t>эзда</a:t>
            </a:r>
            <a:r>
              <a:rPr lang="ru-RU" sz="2800" i="1" dirty="0"/>
              <a:t>, </a:t>
            </a:r>
            <a:r>
              <a:rPr lang="ru-RU" sz="2800" i="1" dirty="0" err="1"/>
              <a:t>сёрмадомс</a:t>
            </a:r>
            <a:r>
              <a:rPr lang="ru-RU" sz="2800" i="1" dirty="0"/>
              <a:t> </a:t>
            </a:r>
            <a:r>
              <a:rPr lang="ru-RU" sz="2800" i="1" dirty="0" err="1"/>
              <a:t>кафксть</a:t>
            </a:r>
            <a:r>
              <a:rPr lang="ru-RU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1796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71942"/>
            <a:ext cx="6512511" cy="1443226"/>
          </a:xfrm>
        </p:spPr>
        <p:txBody>
          <a:bodyPr/>
          <a:lstStyle/>
          <a:p>
            <a:pPr>
              <a:buNone/>
            </a:pPr>
            <a:r>
              <a:rPr lang="ru-RU" sz="2800" dirty="0" err="1"/>
              <a:t>Заданиясь</a:t>
            </a:r>
            <a:r>
              <a:rPr lang="ru-RU" sz="2800" dirty="0"/>
              <a:t> :</a:t>
            </a:r>
            <a:r>
              <a:rPr lang="ru-RU" sz="2800" dirty="0" err="1"/>
              <a:t>няфтесть</a:t>
            </a:r>
            <a:r>
              <a:rPr lang="ru-RU" sz="2800" dirty="0"/>
              <a:t> </a:t>
            </a:r>
            <a:r>
              <a:rPr lang="ru-RU" sz="2800" dirty="0" err="1"/>
              <a:t>смузень</a:t>
            </a:r>
            <a:r>
              <a:rPr lang="ru-RU" sz="2800" dirty="0"/>
              <a:t> </a:t>
            </a:r>
            <a:r>
              <a:rPr lang="ru-RU" sz="2800" dirty="0" err="1"/>
              <a:t>сотксть</a:t>
            </a:r>
            <a:r>
              <a:rPr lang="ru-RU" sz="2800" dirty="0"/>
              <a:t> (</a:t>
            </a:r>
            <a:r>
              <a:rPr lang="ru-RU" sz="2800" dirty="0" err="1"/>
              <a:t>отношениять</a:t>
            </a:r>
            <a:r>
              <a:rPr lang="ru-RU" sz="2800" dirty="0"/>
              <a:t>) и </a:t>
            </a:r>
            <a:r>
              <a:rPr lang="ru-RU" sz="2800" dirty="0" err="1"/>
              <a:t>валонь</a:t>
            </a:r>
            <a:r>
              <a:rPr lang="ru-RU" sz="2800" dirty="0"/>
              <a:t> </a:t>
            </a:r>
            <a:r>
              <a:rPr lang="ru-RU" sz="2800" dirty="0" err="1"/>
              <a:t>сотксть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4000" dirty="0" err="1"/>
              <a:t>Валонь</a:t>
            </a:r>
            <a:r>
              <a:rPr lang="ru-RU" sz="4000" dirty="0"/>
              <a:t> </a:t>
            </a:r>
            <a:r>
              <a:rPr lang="ru-RU" sz="4000" dirty="0" err="1"/>
              <a:t>тевсь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6400800" cy="3475037"/>
          </a:xfrm>
        </p:spPr>
        <p:txBody>
          <a:bodyPr>
            <a:noAutofit/>
          </a:bodyPr>
          <a:lstStyle/>
          <a:p>
            <a:r>
              <a:rPr lang="ru-RU" sz="2800" dirty="0" err="1"/>
              <a:t>Акша</a:t>
            </a:r>
            <a:r>
              <a:rPr lang="ru-RU" sz="2800" dirty="0"/>
              <a:t> лов, </a:t>
            </a:r>
            <a:r>
              <a:rPr lang="ru-RU" sz="2800" dirty="0" err="1"/>
              <a:t>молемс</a:t>
            </a:r>
            <a:r>
              <a:rPr lang="ru-RU" sz="2800" dirty="0"/>
              <a:t> </a:t>
            </a:r>
            <a:r>
              <a:rPr lang="ru-RU" sz="2800" dirty="0" err="1"/>
              <a:t>вишкста</a:t>
            </a:r>
            <a:r>
              <a:rPr lang="ru-RU" sz="2800" dirty="0"/>
              <a:t>, </a:t>
            </a:r>
            <a:r>
              <a:rPr lang="ru-RU" sz="2800" dirty="0" err="1"/>
              <a:t>корхтамс</a:t>
            </a:r>
            <a:r>
              <a:rPr lang="ru-RU" sz="2800" dirty="0"/>
              <a:t> </a:t>
            </a:r>
            <a:r>
              <a:rPr lang="ru-RU" sz="2800" dirty="0" err="1"/>
              <a:t>ялга</a:t>
            </a:r>
            <a:r>
              <a:rPr lang="ru-RU" sz="2800" dirty="0"/>
              <a:t> </a:t>
            </a:r>
            <a:r>
              <a:rPr lang="ru-RU" sz="2800" dirty="0" err="1"/>
              <a:t>мархта</a:t>
            </a:r>
            <a:r>
              <a:rPr lang="ru-RU" sz="2800" dirty="0"/>
              <a:t>, </a:t>
            </a:r>
            <a:r>
              <a:rPr lang="ru-RU" sz="2800" dirty="0" err="1"/>
              <a:t>амолдамс</a:t>
            </a:r>
            <a:r>
              <a:rPr lang="ru-RU" sz="2800" dirty="0"/>
              <a:t> ведь, </a:t>
            </a:r>
            <a:r>
              <a:rPr lang="ru-RU" sz="2800" dirty="0" err="1"/>
              <a:t>содаф</a:t>
            </a:r>
            <a:r>
              <a:rPr lang="ru-RU" sz="2800" dirty="0"/>
              <a:t> писатель, </a:t>
            </a:r>
            <a:r>
              <a:rPr lang="ru-RU" sz="2800" dirty="0" err="1"/>
              <a:t>илядомс</a:t>
            </a:r>
            <a:r>
              <a:rPr lang="ru-RU" sz="2800" dirty="0"/>
              <a:t> </a:t>
            </a:r>
            <a:r>
              <a:rPr lang="ru-RU" sz="2800" dirty="0" err="1"/>
              <a:t>ялгада</a:t>
            </a:r>
            <a:r>
              <a:rPr lang="ru-RU" sz="2800" dirty="0"/>
              <a:t>, </a:t>
            </a:r>
            <a:r>
              <a:rPr lang="ru-RU" sz="2800" dirty="0" err="1"/>
              <a:t>вете</a:t>
            </a:r>
            <a:r>
              <a:rPr lang="ru-RU" sz="2800" dirty="0"/>
              <a:t> </a:t>
            </a:r>
            <a:r>
              <a:rPr lang="ru-RU" sz="2800" dirty="0" err="1"/>
              <a:t>кяскафт</a:t>
            </a:r>
            <a:r>
              <a:rPr lang="ru-RU" sz="2800" dirty="0"/>
              <a:t>, </a:t>
            </a:r>
            <a:r>
              <a:rPr lang="ru-RU" sz="2800" dirty="0" err="1"/>
              <a:t>сермадомс</a:t>
            </a:r>
            <a:r>
              <a:rPr lang="ru-RU" sz="2800" dirty="0"/>
              <a:t> сочинения, </a:t>
            </a:r>
            <a:r>
              <a:rPr lang="ru-RU" sz="2800" dirty="0" err="1"/>
              <a:t>тумс</a:t>
            </a:r>
            <a:r>
              <a:rPr lang="ru-RU" sz="2800" dirty="0"/>
              <a:t> </a:t>
            </a:r>
            <a:r>
              <a:rPr lang="ru-RU" sz="2800" dirty="0" err="1"/>
              <a:t>ардозь</a:t>
            </a:r>
            <a:r>
              <a:rPr lang="ru-RU" sz="2800" dirty="0"/>
              <a:t>, </a:t>
            </a:r>
            <a:r>
              <a:rPr lang="ru-RU" sz="2800" dirty="0" err="1"/>
              <a:t>пиди</a:t>
            </a:r>
            <a:r>
              <a:rPr lang="ru-RU" sz="2800" dirty="0"/>
              <a:t> </a:t>
            </a:r>
            <a:r>
              <a:rPr lang="ru-RU" sz="2800" dirty="0" err="1"/>
              <a:t>ши</a:t>
            </a:r>
            <a:r>
              <a:rPr lang="ru-RU" sz="2800" dirty="0"/>
              <a:t>, </a:t>
            </a:r>
            <a:r>
              <a:rPr lang="ru-RU" sz="2800" dirty="0" err="1"/>
              <a:t>ня</a:t>
            </a:r>
            <a:r>
              <a:rPr lang="ru-RU" sz="2800" dirty="0"/>
              <a:t> </a:t>
            </a:r>
            <a:r>
              <a:rPr lang="ru-RU" sz="2800" dirty="0" err="1"/>
              <a:t>валхне</a:t>
            </a:r>
            <a:r>
              <a:rPr lang="ru-RU" sz="2800" dirty="0"/>
              <a:t>, </a:t>
            </a:r>
            <a:r>
              <a:rPr lang="ru-RU" sz="2800" dirty="0" err="1"/>
              <a:t>такор</a:t>
            </a:r>
            <a:r>
              <a:rPr lang="ru-RU" sz="2800" dirty="0"/>
              <a:t> </a:t>
            </a:r>
            <a:r>
              <a:rPr lang="ru-RU" sz="2800" dirty="0" err="1"/>
              <a:t>ки</a:t>
            </a:r>
            <a:r>
              <a:rPr lang="ru-RU" sz="2800" dirty="0"/>
              <a:t>, </a:t>
            </a:r>
            <a:r>
              <a:rPr lang="ru-RU" sz="2800" dirty="0" err="1"/>
              <a:t>тя</a:t>
            </a:r>
            <a:r>
              <a:rPr lang="ru-RU" sz="2800" dirty="0"/>
              <a:t> </a:t>
            </a:r>
            <a:r>
              <a:rPr lang="ru-RU" sz="2800" dirty="0" err="1"/>
              <a:t>книгать</a:t>
            </a:r>
            <a:r>
              <a:rPr lang="ru-RU" sz="2800" dirty="0"/>
              <a:t>, </a:t>
            </a:r>
            <a:r>
              <a:rPr lang="ru-RU" sz="2800" dirty="0" err="1"/>
              <a:t>уемс</a:t>
            </a:r>
            <a:r>
              <a:rPr lang="ru-RU" sz="2800" dirty="0"/>
              <a:t> </a:t>
            </a:r>
            <a:r>
              <a:rPr lang="ru-RU" sz="2800" dirty="0" err="1"/>
              <a:t>ляйгя</a:t>
            </a:r>
            <a:r>
              <a:rPr lang="ru-RU" sz="2800" dirty="0"/>
              <a:t>, </a:t>
            </a:r>
            <a:r>
              <a:rPr lang="ru-RU" sz="2800" dirty="0" err="1"/>
              <a:t>шобдавань</a:t>
            </a:r>
            <a:r>
              <a:rPr lang="ru-RU" sz="2800" dirty="0"/>
              <a:t> заря, </a:t>
            </a:r>
            <a:r>
              <a:rPr lang="ru-RU" sz="2800" dirty="0" err="1"/>
              <a:t>самс</a:t>
            </a:r>
            <a:r>
              <a:rPr lang="ru-RU" sz="2800" dirty="0"/>
              <a:t> </a:t>
            </a:r>
            <a:r>
              <a:rPr lang="ru-RU" sz="2800" dirty="0" err="1"/>
              <a:t>илять</a:t>
            </a:r>
            <a:r>
              <a:rPr lang="ru-RU" sz="2800" dirty="0"/>
              <a:t>. 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2979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2844" y="0"/>
            <a:ext cx="885831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pic>
        <p:nvPicPr>
          <p:cNvPr id="4" name="Содержимое 3" descr="IMG_2981.JPG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662" y="0"/>
            <a:ext cx="7500958" cy="6758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1189</TotalTime>
  <Words>387</Words>
  <Application>Microsoft Office PowerPoint</Application>
  <PresentationFormat>Экран (4:3)</PresentationFormat>
  <Paragraphs>58</Paragraphs>
  <Slides>14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Georgia</vt:lpstr>
      <vt:lpstr>Trebuchet MS</vt:lpstr>
      <vt:lpstr>Воздушный поток</vt:lpstr>
      <vt:lpstr>Панжада уроксь мокшень кяльса 11-це классти</vt:lpstr>
      <vt:lpstr>Валзюлмотнень эса валхнень ёткса сотксне </vt:lpstr>
      <vt:lpstr>Презентация PowerPoint</vt:lpstr>
      <vt:lpstr>Согласования Управления Примыкания Заданиясь: мумс валзюлмонь рядть сотксонц</vt:lpstr>
      <vt:lpstr>Петемс эльбятькснень (кона валзюлмось аф ладяй рядти)</vt:lpstr>
      <vt:lpstr>Валзюлмотнень эса валхнень ёткса смузень сотксне</vt:lpstr>
      <vt:lpstr>Заданиясь :няфтесть смузень сотксть (отношениять) и валонь сотксть  Валонь тевсь </vt:lpstr>
      <vt:lpstr> </vt:lpstr>
      <vt:lpstr> </vt:lpstr>
      <vt:lpstr> </vt:lpstr>
      <vt:lpstr>Керф келу </vt:lpstr>
      <vt:lpstr>Рефлексиясь </vt:lpstr>
      <vt:lpstr>Кудонь тевсь </vt:lpstr>
      <vt:lpstr>Урокть итогоц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Придаточные изъяснительные</dc:title>
  <dc:creator>зав1</dc:creator>
  <cp:lastModifiedBy>User</cp:lastModifiedBy>
  <cp:revision>98</cp:revision>
  <dcterms:created xsi:type="dcterms:W3CDTF">2012-12-11T23:32:37Z</dcterms:created>
  <dcterms:modified xsi:type="dcterms:W3CDTF">2021-03-26T07:38:31Z</dcterms:modified>
</cp:coreProperties>
</file>