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2" r:id="rId5"/>
    <p:sldId id="257" r:id="rId6"/>
    <p:sldId id="267" r:id="rId7"/>
    <p:sldId id="266" r:id="rId8"/>
    <p:sldId id="263" r:id="rId9"/>
    <p:sldId id="268" r:id="rId10"/>
    <p:sldId id="258" r:id="rId11"/>
    <p:sldId id="259" r:id="rId12"/>
    <p:sldId id="260" r:id="rId13"/>
    <p:sldId id="269" r:id="rId14"/>
    <p:sldId id="273" r:id="rId15"/>
    <p:sldId id="261" r:id="rId16"/>
    <p:sldId id="270" r:id="rId17"/>
    <p:sldId id="262" r:id="rId18"/>
    <p:sldId id="271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4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6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60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8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1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63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05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3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92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1ADC3-A276-49C9-8835-F1688EBD89E5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7D8E-868D-41DA-9276-6004D5B1D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4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16632"/>
            <a:ext cx="5364088" cy="5904656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b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</a:br>
            <a:r>
              <a:rPr lang="ru-RU" b="1" i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ТЕМАСЬ: «ЧИСЛИТЕЛЬНАЙТЬ ТОНАФНЕМАЦ СЁРМАДОМАНЬ ШИРДЕ»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42492" y="1642492"/>
            <a:ext cx="6848872" cy="35638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19872" y="375047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              </a:t>
            </a:r>
            <a:r>
              <a:rPr lang="ru-RU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МОКШЕНЬ КЯЛЬ</a:t>
            </a:r>
            <a:endParaRPr lang="en-US" sz="28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ach Milk 2.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0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476672"/>
            <a:ext cx="5050904" cy="158417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36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васьфневомасна</a:t>
            </a:r>
            <a:endParaRPr lang="ru-RU" sz="3600" b="1" spc="1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42492" y="1642492"/>
            <a:ext cx="6848872" cy="3563888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3C7790DC-2462-4A49-BBA9-500D441CB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872" y="1600200"/>
            <a:ext cx="5266928" cy="4525963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algn="ctr"/>
            <a:r>
              <a:rPr lang="ru-RU" sz="2400" dirty="0" err="1"/>
              <a:t>Заданиясь</a:t>
            </a:r>
            <a:r>
              <a:rPr lang="ru-RU" sz="2400" dirty="0"/>
              <a:t>: </a:t>
            </a:r>
            <a:r>
              <a:rPr lang="ru-RU" sz="2400" dirty="0" err="1"/>
              <a:t>азость</a:t>
            </a:r>
            <a:r>
              <a:rPr lang="ru-RU" sz="2400" dirty="0"/>
              <a:t>, </a:t>
            </a:r>
            <a:r>
              <a:rPr lang="ru-RU" sz="2400" dirty="0" err="1"/>
              <a:t>кодамот</a:t>
            </a:r>
            <a:r>
              <a:rPr lang="ru-RU" sz="2400" dirty="0"/>
              <a:t> </a:t>
            </a:r>
            <a:r>
              <a:rPr lang="ru-RU" sz="2400" dirty="0" err="1"/>
              <a:t>максф</a:t>
            </a:r>
            <a:r>
              <a:rPr lang="ru-RU" sz="2400" dirty="0"/>
              <a:t>  </a:t>
            </a:r>
            <a:r>
              <a:rPr lang="ru-RU" sz="2400" dirty="0" err="1"/>
              <a:t>числительнайхне</a:t>
            </a:r>
            <a:r>
              <a:rPr lang="ru-RU" sz="2400" dirty="0"/>
              <a:t> </a:t>
            </a:r>
            <a:r>
              <a:rPr lang="ru-RU" sz="2400" dirty="0" err="1"/>
              <a:t>составонь</a:t>
            </a:r>
            <a:r>
              <a:rPr lang="ru-RU" sz="2400" dirty="0"/>
              <a:t> </a:t>
            </a:r>
            <a:r>
              <a:rPr lang="ru-RU" sz="2400" dirty="0" err="1"/>
              <a:t>коряс</a:t>
            </a:r>
            <a:r>
              <a:rPr lang="ru-RU" sz="2400" dirty="0"/>
              <a:t>. </a:t>
            </a:r>
            <a:r>
              <a:rPr lang="ru-RU" dirty="0" err="1"/>
              <a:t>Кеветие,вете</a:t>
            </a:r>
            <a:r>
              <a:rPr lang="ru-RU" dirty="0"/>
              <a:t>, </a:t>
            </a:r>
            <a:r>
              <a:rPr lang="ru-RU" dirty="0" err="1"/>
              <a:t>комсь</a:t>
            </a:r>
            <a:r>
              <a:rPr lang="ru-RU" dirty="0"/>
              <a:t> </a:t>
            </a:r>
            <a:r>
              <a:rPr lang="ru-RU" dirty="0" err="1"/>
              <a:t>котува</a:t>
            </a:r>
            <a:r>
              <a:rPr lang="ru-RU" dirty="0"/>
              <a:t>, </a:t>
            </a:r>
            <a:r>
              <a:rPr lang="ru-RU" dirty="0" err="1"/>
              <a:t>кемзисемге</a:t>
            </a:r>
            <a:r>
              <a:rPr lang="ru-RU" dirty="0"/>
              <a:t>, </a:t>
            </a:r>
            <a:r>
              <a:rPr lang="ru-RU" dirty="0" err="1"/>
              <a:t>тёжянь</a:t>
            </a:r>
            <a:r>
              <a:rPr lang="ru-RU" dirty="0"/>
              <a:t> </a:t>
            </a:r>
            <a:r>
              <a:rPr lang="ru-RU" dirty="0" err="1"/>
              <a:t>вейхкса</a:t>
            </a:r>
            <a:r>
              <a:rPr lang="ru-RU" dirty="0"/>
              <a:t> </a:t>
            </a:r>
            <a:r>
              <a:rPr lang="ru-RU" dirty="0" err="1"/>
              <a:t>сятт</a:t>
            </a:r>
            <a:r>
              <a:rPr lang="ru-RU" dirty="0"/>
              <a:t>, </a:t>
            </a:r>
            <a:r>
              <a:rPr lang="ru-RU" dirty="0" err="1"/>
              <a:t>нильгемонь</a:t>
            </a:r>
            <a:r>
              <a:rPr lang="ru-RU" dirty="0"/>
              <a:t>, </a:t>
            </a:r>
            <a:r>
              <a:rPr lang="ru-RU" dirty="0" err="1"/>
              <a:t>комсь</a:t>
            </a:r>
            <a:r>
              <a:rPr lang="ru-RU" dirty="0"/>
              <a:t>, </a:t>
            </a:r>
            <a:r>
              <a:rPr lang="ru-RU" dirty="0" err="1"/>
              <a:t>кафксогемонь</a:t>
            </a:r>
            <a:r>
              <a:rPr lang="ru-RU" dirty="0"/>
              <a:t>, </a:t>
            </a:r>
            <a:r>
              <a:rPr lang="ru-RU" dirty="0" err="1"/>
              <a:t>кафта</a:t>
            </a:r>
            <a:r>
              <a:rPr lang="ru-RU" dirty="0"/>
              <a:t> </a:t>
            </a:r>
            <a:r>
              <a:rPr lang="ru-RU" dirty="0" err="1"/>
              <a:t>тёжятть</a:t>
            </a:r>
            <a:r>
              <a:rPr lang="ru-RU" dirty="0"/>
              <a:t> </a:t>
            </a:r>
            <a:r>
              <a:rPr lang="ru-RU" dirty="0" err="1"/>
              <a:t>кось</a:t>
            </a:r>
            <a:r>
              <a:rPr lang="ru-RU" dirty="0"/>
              <a:t> </a:t>
            </a:r>
            <a:r>
              <a:rPr lang="ru-RU" dirty="0" err="1"/>
              <a:t>фкие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51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1143000"/>
          </a:xfrm>
        </p:spPr>
        <p:txBody>
          <a:bodyPr>
            <a:noAutofit/>
          </a:bodyPr>
          <a:lstStyle/>
          <a:p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васьфнемасна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1600200"/>
            <a:ext cx="5050904" cy="5069160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Задачат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: </a:t>
            </a:r>
          </a:p>
          <a:p>
            <a:pPr fontAlgn="t"/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Эземнять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лангс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озафт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кафта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тядят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кафта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стирнят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да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бабаня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уноконянц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мархта.Мзяра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ульсь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ломаньда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</a:p>
          <a:p>
            <a:pPr fontAlgn="t"/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Лийсть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чавкат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и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озасть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олгоня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лангс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Кда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озальхть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тифтень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то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фкяти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олгоня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афроь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сата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Кда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озальхть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кафтонь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то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фкя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олгонясь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илядоль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шава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Мзяра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чавкада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и </a:t>
            </a:r>
            <a:r>
              <a:rPr lang="ru-RU" dirty="0" err="1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олгоняда</a:t>
            </a:r>
            <a:r>
              <a:rPr lang="ru-RU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?  </a:t>
            </a:r>
          </a:p>
          <a:p>
            <a:pPr fontAlgn="t"/>
            <a:endParaRPr lang="ru-RU" dirty="0"/>
          </a:p>
          <a:p>
            <a:endParaRPr lang="ru-RU" dirty="0">
              <a:latin typeface="Peach Milk 2.0" pitchFamily="50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42492" y="1642492"/>
            <a:ext cx="6848872" cy="35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2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498178"/>
          </a:xfrm>
        </p:spPr>
        <p:txBody>
          <a:bodyPr>
            <a:noAutofit/>
          </a:bodyPr>
          <a:lstStyle/>
          <a:p>
            <a:r>
              <a:rPr lang="ru-RU" sz="24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24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тиевомасна</a:t>
            </a:r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24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  <a:ea typeface="Calibri"/>
                <a:cs typeface="Times New Roman"/>
              </a:rPr>
              <a:t>11-19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ach Milk 2.0" pitchFamily="50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C7261D-FED5-4B1D-9A98-5911572DD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Количественнай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11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сявомок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19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самс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тиевихть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тяфта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: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кемонь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числительнайть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валъюрхтоц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+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кемонти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самс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эрявикс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единица + суффикс –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ува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-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ге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-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ие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/-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ые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7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34D40-F4F5-4DF7-B00C-D2C58953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тиевомасна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b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</a:b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  <a:ea typeface="Calibri"/>
                <a:cs typeface="Times New Roman"/>
              </a:rPr>
              <a:t>11-19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EAA376-92CB-4EAE-8C5B-0F6BDC57A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ru-RU" dirty="0" err="1"/>
              <a:t>кефкие</a:t>
            </a:r>
            <a:r>
              <a:rPr lang="ru-RU" dirty="0"/>
              <a:t>  = </a:t>
            </a:r>
            <a:r>
              <a:rPr lang="ru-RU" dirty="0" err="1"/>
              <a:t>фкя</a:t>
            </a:r>
            <a:r>
              <a:rPr lang="ru-RU" dirty="0"/>
              <a:t> + </a:t>
            </a:r>
            <a:r>
              <a:rPr lang="ru-RU" dirty="0" err="1"/>
              <a:t>ие</a:t>
            </a:r>
            <a:endParaRPr lang="ru-RU" dirty="0"/>
          </a:p>
          <a:p>
            <a:pPr fontAlgn="t"/>
            <a:r>
              <a:rPr lang="ru-RU" dirty="0" err="1"/>
              <a:t>кемгафтува</a:t>
            </a:r>
            <a:r>
              <a:rPr lang="ru-RU" dirty="0"/>
              <a:t> = кем + </a:t>
            </a:r>
            <a:r>
              <a:rPr lang="ru-RU" dirty="0" err="1"/>
              <a:t>кафта</a:t>
            </a:r>
            <a:r>
              <a:rPr lang="ru-RU" dirty="0"/>
              <a:t> + </a:t>
            </a:r>
            <a:r>
              <a:rPr lang="ru-RU" dirty="0" err="1"/>
              <a:t>ува</a:t>
            </a:r>
            <a:endParaRPr lang="ru-RU" dirty="0"/>
          </a:p>
          <a:p>
            <a:pPr fontAlgn="t"/>
            <a:r>
              <a:rPr lang="ru-RU" dirty="0" err="1"/>
              <a:t>кемголмува</a:t>
            </a:r>
            <a:r>
              <a:rPr lang="ru-RU" dirty="0"/>
              <a:t> = кем – </a:t>
            </a:r>
            <a:r>
              <a:rPr lang="ru-RU" dirty="0" err="1"/>
              <a:t>колма</a:t>
            </a:r>
            <a:r>
              <a:rPr lang="ru-RU" dirty="0"/>
              <a:t> +</a:t>
            </a:r>
            <a:r>
              <a:rPr lang="ru-RU" dirty="0" err="1"/>
              <a:t>ува</a:t>
            </a:r>
            <a:endParaRPr lang="ru-RU" dirty="0"/>
          </a:p>
          <a:p>
            <a:pPr fontAlgn="t"/>
            <a:r>
              <a:rPr lang="ru-RU" dirty="0" err="1"/>
              <a:t>кемнилие</a:t>
            </a:r>
            <a:r>
              <a:rPr lang="ru-RU" dirty="0"/>
              <a:t> = кем + </a:t>
            </a:r>
            <a:r>
              <a:rPr lang="ru-RU" dirty="0" err="1"/>
              <a:t>ниле</a:t>
            </a:r>
            <a:r>
              <a:rPr lang="ru-RU" dirty="0"/>
              <a:t> + </a:t>
            </a:r>
            <a:r>
              <a:rPr lang="ru-RU" dirty="0" err="1"/>
              <a:t>ие</a:t>
            </a:r>
            <a:endParaRPr lang="ru-RU" dirty="0"/>
          </a:p>
          <a:p>
            <a:pPr fontAlgn="t"/>
            <a:r>
              <a:rPr lang="ru-RU" dirty="0" err="1"/>
              <a:t>кеветие</a:t>
            </a:r>
            <a:r>
              <a:rPr lang="ru-RU" dirty="0"/>
              <a:t> = кем + </a:t>
            </a:r>
            <a:r>
              <a:rPr lang="ru-RU" dirty="0" err="1"/>
              <a:t>вете</a:t>
            </a:r>
            <a:r>
              <a:rPr lang="ru-RU" dirty="0"/>
              <a:t> + </a:t>
            </a:r>
            <a:r>
              <a:rPr lang="ru-RU" dirty="0" err="1"/>
              <a:t>ие</a:t>
            </a:r>
            <a:endParaRPr lang="ru-RU" dirty="0"/>
          </a:p>
          <a:p>
            <a:pPr fontAlgn="t"/>
            <a:r>
              <a:rPr lang="ru-RU" dirty="0" err="1"/>
              <a:t>кемготува</a:t>
            </a:r>
            <a:r>
              <a:rPr lang="ru-RU" dirty="0"/>
              <a:t> = кем + кота + </a:t>
            </a:r>
            <a:r>
              <a:rPr lang="ru-RU" dirty="0" err="1"/>
              <a:t>ува</a:t>
            </a:r>
            <a:endParaRPr lang="ru-RU" dirty="0"/>
          </a:p>
          <a:p>
            <a:pPr fontAlgn="t"/>
            <a:r>
              <a:rPr lang="ru-RU" dirty="0" err="1"/>
              <a:t>кемзисемге</a:t>
            </a:r>
            <a:r>
              <a:rPr lang="ru-RU" dirty="0"/>
              <a:t> = кем+ </a:t>
            </a:r>
            <a:r>
              <a:rPr lang="ru-RU" dirty="0" err="1"/>
              <a:t>сисем</a:t>
            </a:r>
            <a:r>
              <a:rPr lang="ru-RU" dirty="0"/>
              <a:t> + </a:t>
            </a:r>
            <a:r>
              <a:rPr lang="ru-RU" dirty="0" err="1"/>
              <a:t>ге</a:t>
            </a:r>
            <a:endParaRPr lang="ru-RU" dirty="0"/>
          </a:p>
          <a:p>
            <a:pPr fontAlgn="t"/>
            <a:r>
              <a:rPr lang="ru-RU" dirty="0" err="1"/>
              <a:t>кемгафксува</a:t>
            </a:r>
            <a:r>
              <a:rPr lang="ru-RU" dirty="0"/>
              <a:t> = кем + </a:t>
            </a:r>
            <a:r>
              <a:rPr lang="ru-RU" dirty="0" err="1"/>
              <a:t>кафкса</a:t>
            </a:r>
            <a:r>
              <a:rPr lang="ru-RU" dirty="0"/>
              <a:t> + </a:t>
            </a:r>
            <a:r>
              <a:rPr lang="ru-RU" dirty="0" err="1"/>
              <a:t>ува</a:t>
            </a:r>
            <a:endParaRPr lang="ru-RU" dirty="0"/>
          </a:p>
          <a:p>
            <a:pPr fontAlgn="t"/>
            <a:r>
              <a:rPr lang="ru-RU" dirty="0" err="1"/>
              <a:t>кевейхксые</a:t>
            </a:r>
            <a:r>
              <a:rPr lang="ru-RU" dirty="0"/>
              <a:t> = кем + </a:t>
            </a:r>
            <a:r>
              <a:rPr lang="ru-RU" dirty="0" err="1"/>
              <a:t>вейхкса</a:t>
            </a:r>
            <a:r>
              <a:rPr lang="ru-RU" dirty="0"/>
              <a:t> + </a:t>
            </a:r>
            <a:r>
              <a:rPr lang="ru-RU" dirty="0" err="1"/>
              <a:t>ые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271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81DAE-5B49-4FE6-8A02-73B17D3A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васьфнемасна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568A2A-2802-42F0-93CE-D87E9EE1E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Максф</a:t>
            </a:r>
            <a:r>
              <a:rPr lang="ru-RU" dirty="0"/>
              <a:t> </a:t>
            </a:r>
            <a:r>
              <a:rPr lang="ru-RU" dirty="0" err="1"/>
              <a:t>числительнайхнень</a:t>
            </a:r>
            <a:r>
              <a:rPr lang="ru-RU" dirty="0"/>
              <a:t> </a:t>
            </a:r>
            <a:r>
              <a:rPr lang="ru-RU" dirty="0" err="1"/>
              <a:t>эзда</a:t>
            </a:r>
            <a:r>
              <a:rPr lang="ru-RU" dirty="0"/>
              <a:t> </a:t>
            </a:r>
            <a:r>
              <a:rPr lang="ru-RU" dirty="0" err="1"/>
              <a:t>тиемс</a:t>
            </a:r>
            <a:r>
              <a:rPr lang="ru-RU" dirty="0"/>
              <a:t> </a:t>
            </a:r>
            <a:r>
              <a:rPr lang="ru-RU" dirty="0" err="1"/>
              <a:t>сложнай</a:t>
            </a:r>
            <a:r>
              <a:rPr lang="ru-RU" dirty="0"/>
              <a:t> </a:t>
            </a:r>
            <a:r>
              <a:rPr lang="ru-RU" dirty="0" err="1"/>
              <a:t>числительнайхть</a:t>
            </a:r>
            <a:r>
              <a:rPr lang="ru-RU" dirty="0"/>
              <a:t>.</a:t>
            </a:r>
          </a:p>
          <a:p>
            <a:r>
              <a:rPr lang="ru-RU" dirty="0" err="1"/>
              <a:t>Кемонь+вете</a:t>
            </a:r>
            <a:r>
              <a:rPr lang="ru-RU" dirty="0"/>
              <a:t>, </a:t>
            </a:r>
            <a:r>
              <a:rPr lang="ru-RU" dirty="0" err="1"/>
              <a:t>кемонь</a:t>
            </a:r>
            <a:r>
              <a:rPr lang="ru-RU" dirty="0"/>
              <a:t> +</a:t>
            </a:r>
            <a:r>
              <a:rPr lang="ru-RU" dirty="0" err="1"/>
              <a:t>сисем</a:t>
            </a:r>
            <a:r>
              <a:rPr lang="ru-RU" dirty="0"/>
              <a:t>, </a:t>
            </a:r>
            <a:r>
              <a:rPr lang="ru-RU" dirty="0" err="1"/>
              <a:t>кемонь</a:t>
            </a:r>
            <a:r>
              <a:rPr lang="ru-RU" dirty="0"/>
              <a:t>+ </a:t>
            </a:r>
            <a:r>
              <a:rPr lang="ru-RU" dirty="0" err="1"/>
              <a:t>фкя</a:t>
            </a:r>
            <a:r>
              <a:rPr lang="ru-RU" dirty="0"/>
              <a:t>, </a:t>
            </a:r>
            <a:r>
              <a:rPr lang="ru-RU" dirty="0" err="1"/>
              <a:t>ниле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, </a:t>
            </a:r>
            <a:r>
              <a:rPr lang="ru-RU" dirty="0" err="1"/>
              <a:t>вейхкса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, </a:t>
            </a:r>
            <a:r>
              <a:rPr lang="ru-RU" dirty="0" err="1"/>
              <a:t>колма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2834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5436096" cy="1143000"/>
          </a:xfrm>
        </p:spPr>
        <p:txBody>
          <a:bodyPr>
            <a:noAutofit/>
          </a:bodyPr>
          <a:lstStyle/>
          <a:p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Сложнай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чслительнайхнень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тиевомасна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ach Milk 2.0" pitchFamily="50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42492" y="1642492"/>
            <a:ext cx="6848872" cy="3563888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F09147D7-E681-4B86-BF75-D3834A3B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88" y="1600200"/>
            <a:ext cx="5436096" cy="4525963"/>
          </a:xfrm>
        </p:spPr>
        <p:txBody>
          <a:bodyPr/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Сложнай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десяткатне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30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сявомок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90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самс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тиевихть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тяфта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: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эрявикс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числительнай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васенце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десяткаста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+ 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десяткать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лемоц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«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кемонь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A01C2-3837-46DD-BED3-1B0B04B9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Сложнай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тиевомасна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30-90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4FFA3-0E58-4DC3-8B4F-C2F394606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ru-RU" dirty="0" err="1"/>
              <a:t>колмогемонь</a:t>
            </a:r>
            <a:r>
              <a:rPr lang="ru-RU" dirty="0"/>
              <a:t> = </a:t>
            </a:r>
            <a:r>
              <a:rPr lang="ru-RU" dirty="0" err="1"/>
              <a:t>колма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 </a:t>
            </a:r>
          </a:p>
          <a:p>
            <a:pPr fontAlgn="t"/>
            <a:r>
              <a:rPr lang="ru-RU" dirty="0"/>
              <a:t> </a:t>
            </a:r>
            <a:r>
              <a:rPr lang="ru-RU" dirty="0" err="1"/>
              <a:t>нильгемонь</a:t>
            </a:r>
            <a:r>
              <a:rPr lang="ru-RU" dirty="0"/>
              <a:t> = </a:t>
            </a:r>
            <a:r>
              <a:rPr lang="ru-RU" dirty="0" err="1"/>
              <a:t>ниле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 </a:t>
            </a:r>
          </a:p>
          <a:p>
            <a:pPr fontAlgn="t"/>
            <a:r>
              <a:rPr lang="ru-RU" dirty="0" err="1"/>
              <a:t>ведьгемонь</a:t>
            </a:r>
            <a:r>
              <a:rPr lang="ru-RU" dirty="0"/>
              <a:t> = </a:t>
            </a:r>
            <a:r>
              <a:rPr lang="ru-RU" dirty="0" err="1"/>
              <a:t>вете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 </a:t>
            </a:r>
          </a:p>
          <a:p>
            <a:pPr fontAlgn="t"/>
            <a:r>
              <a:rPr lang="ru-RU" dirty="0" err="1"/>
              <a:t>кодгемонь</a:t>
            </a:r>
            <a:r>
              <a:rPr lang="ru-RU" dirty="0"/>
              <a:t> = кота + </a:t>
            </a:r>
            <a:r>
              <a:rPr lang="ru-RU" dirty="0" err="1"/>
              <a:t>кемонь</a:t>
            </a:r>
            <a:r>
              <a:rPr lang="ru-RU" dirty="0"/>
              <a:t> </a:t>
            </a:r>
          </a:p>
          <a:p>
            <a:pPr fontAlgn="t"/>
            <a:r>
              <a:rPr lang="ru-RU" dirty="0" err="1"/>
              <a:t>сизьгемонь</a:t>
            </a:r>
            <a:r>
              <a:rPr lang="ru-RU" dirty="0"/>
              <a:t> = </a:t>
            </a:r>
            <a:r>
              <a:rPr lang="ru-RU" dirty="0" err="1"/>
              <a:t>сисем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 </a:t>
            </a:r>
          </a:p>
          <a:p>
            <a:pPr fontAlgn="t"/>
            <a:r>
              <a:rPr lang="ru-RU" dirty="0" err="1"/>
              <a:t>кафксогемонь</a:t>
            </a:r>
            <a:r>
              <a:rPr lang="ru-RU" dirty="0"/>
              <a:t> = </a:t>
            </a:r>
            <a:r>
              <a:rPr lang="ru-RU" dirty="0" err="1"/>
              <a:t>кафкса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 </a:t>
            </a:r>
          </a:p>
          <a:p>
            <a:pPr fontAlgn="t"/>
            <a:r>
              <a:rPr lang="ru-RU" dirty="0" err="1"/>
              <a:t>вейхксогемонь</a:t>
            </a:r>
            <a:r>
              <a:rPr lang="ru-RU" dirty="0"/>
              <a:t> = </a:t>
            </a:r>
            <a:r>
              <a:rPr lang="ru-RU" dirty="0" err="1"/>
              <a:t>вейхкса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 </a:t>
            </a:r>
          </a:p>
          <a:p>
            <a:pPr fontAlgn="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621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74637"/>
            <a:ext cx="5436096" cy="3370387"/>
          </a:xfrm>
        </p:spPr>
        <p:txBody>
          <a:bodyPr>
            <a:noAutofit/>
          </a:bodyPr>
          <a:lstStyle/>
          <a:p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тиевомасна</a:t>
            </a:r>
            <a:endParaRPr lang="ru-RU" sz="2800" dirty="0"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3581" y="2348880"/>
            <a:ext cx="5376719" cy="3888432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latin typeface="Peach Milk 2.0" pitchFamily="50" charset="0"/>
              </a:rPr>
              <a:t>Исключениякс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ули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числительнайсь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Peach Milk 2.0" pitchFamily="50" charset="0"/>
              </a:rPr>
              <a:t>комсь</a:t>
            </a:r>
            <a:r>
              <a:rPr lang="ru-RU" dirty="0">
                <a:latin typeface="Peach Milk 2.0" pitchFamily="50" charset="0"/>
              </a:rPr>
              <a:t>, кона </a:t>
            </a:r>
            <a:r>
              <a:rPr lang="ru-RU" dirty="0" err="1">
                <a:latin typeface="Peach Milk 2.0" pitchFamily="50" charset="0"/>
              </a:rPr>
              <a:t>тиеви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ko</a:t>
            </a:r>
            <a:r>
              <a:rPr lang="ru-RU" dirty="0">
                <a:latin typeface="Peach Milk 2.0" pitchFamily="50" charset="0"/>
              </a:rPr>
              <a:t>- </a:t>
            </a:r>
            <a:r>
              <a:rPr lang="ru-RU" dirty="0" err="1">
                <a:latin typeface="Peach Milk 2.0" pitchFamily="50" charset="0"/>
              </a:rPr>
              <a:t>кирьфтаф</a:t>
            </a:r>
            <a:r>
              <a:rPr lang="ru-RU" dirty="0">
                <a:latin typeface="Peach Milk 2.0" pitchFamily="50" charset="0"/>
              </a:rPr>
              <a:t> и </a:t>
            </a:r>
            <a:r>
              <a:rPr lang="ru-RU" dirty="0" err="1">
                <a:latin typeface="Peach Milk 2.0" pitchFamily="50" charset="0"/>
              </a:rPr>
              <a:t>полафтф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кафта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числительнайть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валъюрхтонц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эзда</a:t>
            </a:r>
            <a:r>
              <a:rPr lang="ru-RU" dirty="0">
                <a:latin typeface="Peach Milk 2.0" pitchFamily="50" charset="0"/>
              </a:rPr>
              <a:t> и – </a:t>
            </a:r>
            <a:r>
              <a:rPr lang="ru-RU" dirty="0" err="1">
                <a:latin typeface="Peach Milk 2.0" pitchFamily="50" charset="0"/>
              </a:rPr>
              <a:t>mś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формантть</a:t>
            </a:r>
            <a:r>
              <a:rPr lang="ru-RU" dirty="0">
                <a:latin typeface="Peach Milk 2.0" pitchFamily="50" charset="0"/>
              </a:rPr>
              <a:t> вельде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42492" y="1642492"/>
            <a:ext cx="6848872" cy="35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5D01A-726D-4D04-8E1C-FFF0EEFC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тиевомасна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98B47E-1456-42FD-94B3-6416E4DEC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Peach Milk 2.0" pitchFamily="50" charset="0"/>
              </a:rPr>
              <a:t>Сядотнень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лемсна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Peach Milk 2.0" pitchFamily="50" charset="0"/>
              </a:rPr>
              <a:t>200</a:t>
            </a:r>
            <a:r>
              <a:rPr lang="ru-RU" dirty="0">
                <a:latin typeface="Peach Milk 2.0" pitchFamily="50" charset="0"/>
              </a:rPr>
              <a:t> и</a:t>
            </a:r>
            <a:r>
              <a:rPr lang="ru-RU" dirty="0">
                <a:solidFill>
                  <a:schemeClr val="bg1"/>
                </a:solidFill>
                <a:latin typeface="Peach Milk 2.0" pitchFamily="50" charset="0"/>
              </a:rPr>
              <a:t> 900 </a:t>
            </a:r>
            <a:r>
              <a:rPr lang="ru-RU" dirty="0" err="1">
                <a:solidFill>
                  <a:schemeClr val="bg1"/>
                </a:solidFill>
                <a:latin typeface="Peach Milk 2.0" pitchFamily="50" charset="0"/>
              </a:rPr>
              <a:t>самс</a:t>
            </a:r>
            <a:r>
              <a:rPr lang="ru-RU" dirty="0">
                <a:solidFill>
                  <a:schemeClr val="bg1"/>
                </a:solidFill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тиеви</a:t>
            </a:r>
            <a:r>
              <a:rPr lang="ru-RU" dirty="0">
                <a:latin typeface="Peach Milk 2.0" pitchFamily="50" charset="0"/>
              </a:rPr>
              <a:t>, </a:t>
            </a:r>
            <a:r>
              <a:rPr lang="ru-RU" dirty="0" err="1">
                <a:latin typeface="Peach Milk 2.0" pitchFamily="50" charset="0"/>
              </a:rPr>
              <a:t>кда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числатненди</a:t>
            </a:r>
            <a:r>
              <a:rPr lang="ru-RU" dirty="0">
                <a:latin typeface="Peach Milk 2.0" pitchFamily="50" charset="0"/>
              </a:rPr>
              <a:t>  2 и 9 </a:t>
            </a:r>
            <a:r>
              <a:rPr lang="ru-RU" dirty="0" err="1">
                <a:latin typeface="Peach Milk 2.0" pitchFamily="50" charset="0"/>
              </a:rPr>
              <a:t>сотови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валсь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Peach Milk 2.0" pitchFamily="50" charset="0"/>
              </a:rPr>
              <a:t>сяда</a:t>
            </a:r>
            <a:r>
              <a:rPr lang="ru-RU" dirty="0">
                <a:solidFill>
                  <a:schemeClr val="bg1"/>
                </a:solidFill>
                <a:latin typeface="Peach Milk 2.0" pitchFamily="50" charset="0"/>
              </a:rPr>
              <a:t> </a:t>
            </a:r>
            <a:r>
              <a:rPr lang="ru-RU" dirty="0">
                <a:latin typeface="Peach Milk 2.0" pitchFamily="50" charset="0"/>
              </a:rPr>
              <a:t>(лама </a:t>
            </a:r>
            <a:r>
              <a:rPr lang="ru-RU" dirty="0" err="1">
                <a:latin typeface="Peach Milk 2.0" pitchFamily="50" charset="0"/>
              </a:rPr>
              <a:t>лувксонь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формась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Peach Milk 2.0" pitchFamily="50" charset="0"/>
              </a:rPr>
              <a:t>сятт</a:t>
            </a:r>
            <a:r>
              <a:rPr lang="ru-RU" dirty="0">
                <a:latin typeface="Peach Milk 2.0" pitchFamily="50" charset="0"/>
              </a:rPr>
              <a:t>): </a:t>
            </a:r>
            <a:r>
              <a:rPr lang="ru-RU" i="1" dirty="0" err="1">
                <a:latin typeface="Peach Milk 2.0" pitchFamily="50" charset="0"/>
              </a:rPr>
              <a:t>фкя</a:t>
            </a:r>
            <a:r>
              <a:rPr lang="ru-RU" i="1" dirty="0">
                <a:latin typeface="Peach Milk 2.0" pitchFamily="50" charset="0"/>
              </a:rPr>
              <a:t> </a:t>
            </a:r>
            <a:r>
              <a:rPr lang="ru-RU" i="1" dirty="0" err="1">
                <a:latin typeface="Peach Milk 2.0" pitchFamily="50" charset="0"/>
              </a:rPr>
              <a:t>сяда</a:t>
            </a:r>
            <a:r>
              <a:rPr lang="ru-RU" i="1" dirty="0">
                <a:latin typeface="Peach Milk 2.0" pitchFamily="50" charset="0"/>
              </a:rPr>
              <a:t> / </a:t>
            </a:r>
            <a:r>
              <a:rPr lang="ru-RU" i="1" dirty="0" err="1">
                <a:latin typeface="Peach Milk 2.0" pitchFamily="50" charset="0"/>
              </a:rPr>
              <a:t>сяда</a:t>
            </a:r>
            <a:r>
              <a:rPr lang="ru-RU" i="1" dirty="0">
                <a:latin typeface="Peach Milk 2.0" pitchFamily="50" charset="0"/>
              </a:rPr>
              <a:t>; </a:t>
            </a:r>
            <a:r>
              <a:rPr lang="ru-RU" i="1" dirty="0" err="1">
                <a:latin typeface="Peach Milk 2.0" pitchFamily="50" charset="0"/>
              </a:rPr>
              <a:t>кафта</a:t>
            </a:r>
            <a:r>
              <a:rPr lang="ru-RU" i="1" dirty="0">
                <a:latin typeface="Peach Milk 2.0" pitchFamily="50" charset="0"/>
              </a:rPr>
              <a:t> </a:t>
            </a:r>
            <a:r>
              <a:rPr lang="ru-RU" i="1" dirty="0" err="1">
                <a:latin typeface="Peach Milk 2.0" pitchFamily="50" charset="0"/>
              </a:rPr>
              <a:t>сятт</a:t>
            </a:r>
            <a:r>
              <a:rPr lang="ru-RU" i="1" dirty="0">
                <a:latin typeface="Peach Milk 2.0" pitchFamily="50" charset="0"/>
              </a:rPr>
              <a:t>; </a:t>
            </a:r>
            <a:r>
              <a:rPr lang="ru-RU" i="1" dirty="0" err="1">
                <a:latin typeface="Peach Milk 2.0" pitchFamily="50" charset="0"/>
              </a:rPr>
              <a:t>колма</a:t>
            </a:r>
            <a:r>
              <a:rPr lang="ru-RU" i="1" dirty="0">
                <a:latin typeface="Peach Milk 2.0" pitchFamily="50" charset="0"/>
              </a:rPr>
              <a:t> </a:t>
            </a:r>
            <a:r>
              <a:rPr lang="ru-RU" i="1" dirty="0" err="1">
                <a:latin typeface="Peach Milk 2.0" pitchFamily="50" charset="0"/>
              </a:rPr>
              <a:t>сятт</a:t>
            </a:r>
            <a:r>
              <a:rPr lang="ru-RU" i="1" dirty="0">
                <a:latin typeface="Peach Milk 2.0" pitchFamily="50" charset="0"/>
              </a:rPr>
              <a:t>; </a:t>
            </a:r>
            <a:r>
              <a:rPr lang="ru-RU" i="1" dirty="0" err="1">
                <a:latin typeface="Peach Milk 2.0" pitchFamily="50" charset="0"/>
              </a:rPr>
              <a:t>ниле</a:t>
            </a:r>
            <a:r>
              <a:rPr lang="ru-RU" i="1" dirty="0">
                <a:latin typeface="Peach Milk 2.0" pitchFamily="50" charset="0"/>
              </a:rPr>
              <a:t> </a:t>
            </a:r>
            <a:r>
              <a:rPr lang="ru-RU" i="1" dirty="0" err="1">
                <a:latin typeface="Peach Milk 2.0" pitchFamily="50" charset="0"/>
              </a:rPr>
              <a:t>сятт</a:t>
            </a:r>
            <a:r>
              <a:rPr lang="ru-RU" i="1" dirty="0">
                <a:latin typeface="Peach Milk 2.0" pitchFamily="50" charset="0"/>
              </a:rPr>
              <a:t>; </a:t>
            </a:r>
            <a:r>
              <a:rPr lang="ru-RU" i="1" dirty="0" err="1">
                <a:latin typeface="Peach Milk 2.0" pitchFamily="50" charset="0"/>
              </a:rPr>
              <a:t>вете</a:t>
            </a:r>
            <a:r>
              <a:rPr lang="ru-RU" i="1" dirty="0">
                <a:latin typeface="Peach Milk 2.0" pitchFamily="50" charset="0"/>
              </a:rPr>
              <a:t> </a:t>
            </a:r>
            <a:r>
              <a:rPr lang="ru-RU" i="1" dirty="0" err="1">
                <a:latin typeface="Peach Milk 2.0" pitchFamily="50" charset="0"/>
              </a:rPr>
              <a:t>сятт</a:t>
            </a:r>
            <a:r>
              <a:rPr lang="ru-RU" dirty="0">
                <a:latin typeface="Peach Milk 2.0" pitchFamily="50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912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EBB05-2AF9-4FDC-A6FB-25636D2B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сермадомасна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D8CE4-56EB-4B1C-B9A4-B59BAFB1E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1900" b="1" dirty="0" err="1"/>
              <a:t>Максф</a:t>
            </a:r>
            <a:r>
              <a:rPr lang="ru-RU" sz="1900" b="1" dirty="0"/>
              <a:t> </a:t>
            </a:r>
            <a:r>
              <a:rPr lang="ru-RU" sz="1900" b="1" dirty="0" err="1"/>
              <a:t>числительнайхнень</a:t>
            </a:r>
            <a:r>
              <a:rPr lang="ru-RU" sz="1900" b="1" dirty="0"/>
              <a:t> </a:t>
            </a:r>
            <a:r>
              <a:rPr lang="ru-RU" sz="1900" b="1" dirty="0" err="1"/>
              <a:t>эзда</a:t>
            </a:r>
            <a:r>
              <a:rPr lang="ru-RU" sz="1900" b="1" dirty="0"/>
              <a:t> </a:t>
            </a:r>
            <a:r>
              <a:rPr lang="ru-RU" sz="1900" b="1" dirty="0" err="1"/>
              <a:t>тиемс</a:t>
            </a:r>
            <a:r>
              <a:rPr lang="ru-RU" sz="1900" b="1" dirty="0"/>
              <a:t> </a:t>
            </a:r>
            <a:r>
              <a:rPr lang="ru-RU" sz="1900" b="1" dirty="0" err="1"/>
              <a:t>сложнай</a:t>
            </a:r>
            <a:r>
              <a:rPr lang="ru-RU" sz="1900" b="1" dirty="0"/>
              <a:t> </a:t>
            </a:r>
            <a:r>
              <a:rPr lang="ru-RU" sz="1900" b="1" dirty="0" err="1"/>
              <a:t>числительнайхть</a:t>
            </a:r>
            <a:r>
              <a:rPr lang="ru-RU" sz="1900" b="1" dirty="0"/>
              <a:t>.</a:t>
            </a:r>
          </a:p>
          <a:p>
            <a:r>
              <a:rPr lang="ru-RU" sz="3000" dirty="0" err="1"/>
              <a:t>Кемонь+вете</a:t>
            </a:r>
            <a:r>
              <a:rPr lang="ru-RU" sz="3000" dirty="0"/>
              <a:t>, </a:t>
            </a:r>
            <a:r>
              <a:rPr lang="ru-RU" sz="3000" dirty="0" err="1"/>
              <a:t>кемонь</a:t>
            </a:r>
            <a:r>
              <a:rPr lang="ru-RU" sz="3000" dirty="0"/>
              <a:t> +</a:t>
            </a:r>
            <a:r>
              <a:rPr lang="ru-RU" sz="3000" dirty="0" err="1"/>
              <a:t>сисем</a:t>
            </a:r>
            <a:r>
              <a:rPr lang="ru-RU" sz="3000" dirty="0"/>
              <a:t>, </a:t>
            </a:r>
            <a:r>
              <a:rPr lang="ru-RU" sz="3000" dirty="0" err="1"/>
              <a:t>кемонь</a:t>
            </a:r>
            <a:r>
              <a:rPr lang="ru-RU" sz="3000" dirty="0"/>
              <a:t>+ </a:t>
            </a:r>
            <a:r>
              <a:rPr lang="ru-RU" sz="3000" dirty="0" err="1"/>
              <a:t>фкя</a:t>
            </a:r>
            <a:r>
              <a:rPr lang="ru-RU" sz="3000" dirty="0"/>
              <a:t>, </a:t>
            </a:r>
            <a:r>
              <a:rPr lang="ru-RU" sz="3000" dirty="0" err="1"/>
              <a:t>ниле</a:t>
            </a:r>
            <a:r>
              <a:rPr lang="ru-RU" sz="3000" dirty="0"/>
              <a:t> + </a:t>
            </a:r>
            <a:r>
              <a:rPr lang="ru-RU" sz="3000" dirty="0" err="1"/>
              <a:t>кемонь</a:t>
            </a:r>
            <a:r>
              <a:rPr lang="ru-RU" dirty="0"/>
              <a:t>, </a:t>
            </a:r>
            <a:r>
              <a:rPr lang="ru-RU" dirty="0" err="1"/>
              <a:t>вейхкса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, </a:t>
            </a:r>
            <a:r>
              <a:rPr lang="ru-RU" dirty="0" err="1"/>
              <a:t>колма</a:t>
            </a:r>
            <a:r>
              <a:rPr lang="ru-RU" dirty="0"/>
              <a:t> + </a:t>
            </a:r>
            <a:r>
              <a:rPr lang="ru-RU" dirty="0" err="1"/>
              <a:t>кемонь</a:t>
            </a:r>
            <a:r>
              <a:rPr lang="ru-RU" dirty="0"/>
              <a:t>.</a:t>
            </a:r>
          </a:p>
          <a:p>
            <a:pPr algn="just"/>
            <a:r>
              <a:rPr lang="ru-RU" sz="2100" b="1" dirty="0" err="1"/>
              <a:t>Максф</a:t>
            </a:r>
            <a:r>
              <a:rPr lang="ru-RU" sz="2100" b="1" dirty="0"/>
              <a:t> </a:t>
            </a:r>
            <a:r>
              <a:rPr lang="ru-RU" sz="2100" b="1" dirty="0" err="1"/>
              <a:t>валзюлмотнень</a:t>
            </a:r>
            <a:r>
              <a:rPr lang="ru-RU" sz="2100" b="1" dirty="0"/>
              <a:t> </a:t>
            </a:r>
            <a:r>
              <a:rPr lang="ru-RU" sz="2100" b="1" dirty="0" err="1"/>
              <a:t>эса</a:t>
            </a:r>
            <a:r>
              <a:rPr lang="ru-RU" sz="2100" b="1" dirty="0"/>
              <a:t> </a:t>
            </a:r>
            <a:r>
              <a:rPr lang="ru-RU" sz="2100" b="1" dirty="0" err="1"/>
              <a:t>числатнень</a:t>
            </a:r>
            <a:r>
              <a:rPr lang="ru-RU" sz="2100" b="1" dirty="0"/>
              <a:t> </a:t>
            </a:r>
            <a:r>
              <a:rPr lang="ru-RU" sz="2100" b="1" dirty="0" err="1"/>
              <a:t>сермадость</a:t>
            </a:r>
            <a:r>
              <a:rPr lang="ru-RU" sz="2100" b="1" dirty="0"/>
              <a:t> </a:t>
            </a:r>
            <a:r>
              <a:rPr lang="ru-RU" sz="2100" b="1" dirty="0" err="1"/>
              <a:t>валса</a:t>
            </a:r>
            <a:r>
              <a:rPr lang="ru-RU" sz="2100" b="1" dirty="0"/>
              <a:t> </a:t>
            </a:r>
            <a:r>
              <a:rPr lang="ru-RU" sz="2100" b="1" dirty="0" err="1"/>
              <a:t>тяфтама</a:t>
            </a:r>
            <a:r>
              <a:rPr lang="ru-RU" sz="2100" b="1" dirty="0"/>
              <a:t> </a:t>
            </a:r>
            <a:r>
              <a:rPr lang="ru-RU" sz="2100" b="1" dirty="0" err="1"/>
              <a:t>порядкаса</a:t>
            </a:r>
            <a:r>
              <a:rPr lang="ru-RU" sz="2100" b="1" dirty="0"/>
              <a:t>: </a:t>
            </a:r>
            <a:r>
              <a:rPr lang="ru-RU" sz="2100" b="1" dirty="0" err="1"/>
              <a:t>васенце</a:t>
            </a:r>
            <a:r>
              <a:rPr lang="ru-RU" sz="2100" b="1" dirty="0"/>
              <a:t>  </a:t>
            </a:r>
            <a:r>
              <a:rPr lang="ru-RU" sz="2100" b="1" dirty="0" err="1"/>
              <a:t>юромти</a:t>
            </a:r>
            <a:r>
              <a:rPr lang="ru-RU" sz="2100" b="1" dirty="0"/>
              <a:t> простой </a:t>
            </a:r>
            <a:r>
              <a:rPr lang="ru-RU" sz="2100" b="1" dirty="0" err="1"/>
              <a:t>числительнайхнень</a:t>
            </a:r>
            <a:r>
              <a:rPr lang="ru-RU" sz="2100" b="1" dirty="0"/>
              <a:t> </a:t>
            </a:r>
            <a:r>
              <a:rPr lang="ru-RU" sz="2100" b="1" dirty="0" err="1"/>
              <a:t>мархта</a:t>
            </a:r>
            <a:r>
              <a:rPr lang="ru-RU" sz="2100" b="1" dirty="0"/>
              <a:t> </a:t>
            </a:r>
            <a:r>
              <a:rPr lang="ru-RU" sz="2100" b="1" dirty="0" err="1"/>
              <a:t>существительнайхнень</a:t>
            </a:r>
            <a:r>
              <a:rPr lang="ru-RU" sz="2100" b="1" dirty="0"/>
              <a:t>, </a:t>
            </a:r>
            <a:r>
              <a:rPr lang="ru-RU" sz="2100" b="1" dirty="0" err="1"/>
              <a:t>омбоце</a:t>
            </a:r>
            <a:r>
              <a:rPr lang="ru-RU" sz="2100" b="1" dirty="0"/>
              <a:t> </a:t>
            </a:r>
            <a:r>
              <a:rPr lang="ru-RU" sz="2100" b="1" dirty="0" err="1"/>
              <a:t>юромти</a:t>
            </a:r>
            <a:r>
              <a:rPr lang="ru-RU" sz="2100" b="1" dirty="0"/>
              <a:t> </a:t>
            </a:r>
            <a:r>
              <a:rPr lang="ru-RU" sz="2100" b="1" dirty="0" err="1"/>
              <a:t>сложнай</a:t>
            </a:r>
            <a:r>
              <a:rPr lang="ru-RU" sz="2100" b="1" dirty="0"/>
              <a:t> </a:t>
            </a:r>
            <a:r>
              <a:rPr lang="ru-RU" sz="2100" b="1" dirty="0" err="1"/>
              <a:t>числительнайхнень</a:t>
            </a:r>
            <a:r>
              <a:rPr lang="ru-RU" sz="2100" b="1" dirty="0"/>
              <a:t> </a:t>
            </a:r>
            <a:r>
              <a:rPr lang="ru-RU" sz="2100" b="1" dirty="0" err="1"/>
              <a:t>мархта</a:t>
            </a:r>
            <a:r>
              <a:rPr lang="ru-RU" sz="2100" b="1" dirty="0"/>
              <a:t> </a:t>
            </a:r>
            <a:r>
              <a:rPr lang="ru-RU" sz="2100" b="1" dirty="0" err="1"/>
              <a:t>существительнайхнень</a:t>
            </a:r>
            <a:r>
              <a:rPr lang="ru-RU" sz="2100" b="1" dirty="0"/>
              <a:t>.</a:t>
            </a:r>
          </a:p>
          <a:p>
            <a:pPr algn="just"/>
            <a:r>
              <a:rPr lang="ru-RU" sz="3000" dirty="0"/>
              <a:t>14 книга,  40 </a:t>
            </a:r>
            <a:r>
              <a:rPr lang="ru-RU" sz="3000" dirty="0" err="1"/>
              <a:t>ломань</a:t>
            </a:r>
            <a:r>
              <a:rPr lang="ru-RU" sz="3000" dirty="0"/>
              <a:t>, 20 </a:t>
            </a:r>
            <a:r>
              <a:rPr lang="ru-RU" sz="3000" dirty="0" err="1"/>
              <a:t>шра</a:t>
            </a:r>
            <a:r>
              <a:rPr lang="ru-RU" sz="3000" dirty="0"/>
              <a:t>, 15 </a:t>
            </a:r>
            <a:r>
              <a:rPr lang="ru-RU" sz="3000" dirty="0" err="1"/>
              <a:t>панчф</a:t>
            </a:r>
            <a:r>
              <a:rPr lang="ru-RU" sz="3000" dirty="0"/>
              <a:t>, 2 </a:t>
            </a:r>
            <a:r>
              <a:rPr lang="ru-RU" sz="3000" dirty="0" err="1"/>
              <a:t>стирнят</a:t>
            </a:r>
            <a:r>
              <a:rPr lang="ru-RU" sz="3000" dirty="0"/>
              <a:t>, 12 </a:t>
            </a:r>
            <a:r>
              <a:rPr lang="ru-RU" sz="3000" dirty="0" err="1"/>
              <a:t>цёраня</a:t>
            </a:r>
            <a:r>
              <a:rPr lang="ru-RU" sz="3000" dirty="0"/>
              <a:t>, 17 ши, 6 </a:t>
            </a:r>
            <a:r>
              <a:rPr lang="ru-RU" sz="3000" dirty="0" err="1"/>
              <a:t>вальмя</a:t>
            </a:r>
            <a:r>
              <a:rPr lang="ru-RU" sz="3000" dirty="0"/>
              <a:t>, 50 </a:t>
            </a:r>
            <a:r>
              <a:rPr lang="ru-RU" sz="3000" dirty="0" err="1"/>
              <a:t>киза</a:t>
            </a:r>
            <a:r>
              <a:rPr lang="ru-RU" sz="3000" dirty="0"/>
              <a:t>, 13 </a:t>
            </a:r>
            <a:r>
              <a:rPr lang="ru-RU" sz="3000" dirty="0" err="1"/>
              <a:t>панар</a:t>
            </a:r>
            <a:r>
              <a:rPr lang="ru-RU" sz="3000" dirty="0"/>
              <a:t>, 90 упражнения, 11 марь, 1 урок, 8 </a:t>
            </a:r>
            <a:r>
              <a:rPr lang="ru-RU" sz="3000" dirty="0" err="1"/>
              <a:t>вайгяльбе</a:t>
            </a:r>
            <a:r>
              <a:rPr lang="ru-RU" sz="3000" dirty="0"/>
              <a:t>, 3 </a:t>
            </a:r>
            <a:r>
              <a:rPr lang="ru-RU" sz="3000" dirty="0" err="1"/>
              <a:t>ош</a:t>
            </a:r>
            <a:r>
              <a:rPr lang="ru-RU" sz="3000" dirty="0"/>
              <a:t>.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76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9B8E5-E1F6-4A2F-A046-49B78B9B8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ЧИСЛИТЕЛЬНАЙСЬ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8A4B91-A013-4F27-B2B9-4DC70FFD6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Числатне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эвондасть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Peach Milk 2.0" pitchFamily="50" charset="0"/>
              </a:rPr>
              <a:t>ш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тобы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лездомс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ломаттненди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няфтемс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лувксть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.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Инголи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лувксонь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няфтемась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ульсь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пяк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ёмла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и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аф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шарьхкодеви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. </a:t>
            </a:r>
          </a:p>
          <a:p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Финно-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угрань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кяльхнень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эса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эса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лама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марстоньшида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.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Тя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корхтай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сянь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колга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эвондасть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нинге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прафинно-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угорскяй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пингть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.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Кялень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исследовательхнень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мяльснон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коряс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финно-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угорскяй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кяльхненди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кяльста-основаста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сувасть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вейхкса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 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числительнайхть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фкяста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сявомок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кототи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самс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кемонь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комсь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сяда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822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15A26-BE7B-4A37-896C-FB2914655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сермадомасна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4048B3-098D-47E0-A705-731C4A00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Сёрмадость</a:t>
            </a:r>
            <a:r>
              <a:rPr lang="ru-RU" dirty="0"/>
              <a:t> </a:t>
            </a:r>
            <a:r>
              <a:rPr lang="ru-RU" dirty="0" err="1"/>
              <a:t>валрисьмотнень</a:t>
            </a:r>
            <a:r>
              <a:rPr lang="ru-RU" dirty="0"/>
              <a:t>, </a:t>
            </a:r>
            <a:r>
              <a:rPr lang="ru-RU" dirty="0" err="1"/>
              <a:t>эсост</a:t>
            </a:r>
            <a:r>
              <a:rPr lang="ru-RU" dirty="0"/>
              <a:t> </a:t>
            </a:r>
            <a:r>
              <a:rPr lang="ru-RU" dirty="0" err="1"/>
              <a:t>максф</a:t>
            </a:r>
            <a:r>
              <a:rPr lang="ru-RU" dirty="0"/>
              <a:t> </a:t>
            </a:r>
            <a:r>
              <a:rPr lang="ru-RU" dirty="0" err="1"/>
              <a:t>числительнайхнень</a:t>
            </a:r>
            <a:r>
              <a:rPr lang="ru-RU" dirty="0"/>
              <a:t>  </a:t>
            </a:r>
            <a:r>
              <a:rPr lang="ru-RU" dirty="0" err="1"/>
              <a:t>сёрмадость</a:t>
            </a:r>
            <a:r>
              <a:rPr lang="ru-RU" dirty="0"/>
              <a:t> </a:t>
            </a:r>
            <a:r>
              <a:rPr lang="ru-RU" dirty="0" err="1"/>
              <a:t>валса</a:t>
            </a:r>
            <a:r>
              <a:rPr lang="ru-RU" dirty="0"/>
              <a:t>.</a:t>
            </a:r>
          </a:p>
          <a:p>
            <a:endParaRPr lang="ru-RU" dirty="0"/>
          </a:p>
          <a:p>
            <a:pPr algn="ctr"/>
            <a:r>
              <a:rPr lang="ru-RU" dirty="0"/>
              <a:t>1. 3 </a:t>
            </a:r>
            <a:r>
              <a:rPr lang="ru-RU" dirty="0" err="1"/>
              <a:t>этажса</a:t>
            </a:r>
            <a:r>
              <a:rPr lang="ru-RU" dirty="0"/>
              <a:t> </a:t>
            </a:r>
            <a:r>
              <a:rPr lang="ru-RU" dirty="0" err="1"/>
              <a:t>школать</a:t>
            </a:r>
            <a:r>
              <a:rPr lang="ru-RU" dirty="0"/>
              <a:t> </a:t>
            </a:r>
            <a:r>
              <a:rPr lang="ru-RU" dirty="0" err="1"/>
              <a:t>валдомсть</a:t>
            </a:r>
            <a:r>
              <a:rPr lang="ru-RU" dirty="0"/>
              <a:t> </a:t>
            </a:r>
            <a:r>
              <a:rPr lang="ru-RU" dirty="0" err="1"/>
              <a:t>сембе</a:t>
            </a:r>
            <a:r>
              <a:rPr lang="ru-RU" dirty="0"/>
              <a:t> </a:t>
            </a:r>
            <a:r>
              <a:rPr lang="ru-RU" dirty="0" err="1"/>
              <a:t>вальманза</a:t>
            </a:r>
            <a:r>
              <a:rPr lang="ru-RU" dirty="0"/>
              <a:t>. 2. </a:t>
            </a:r>
            <a:r>
              <a:rPr lang="ru-RU" dirty="0" err="1"/>
              <a:t>Минь</a:t>
            </a:r>
            <a:r>
              <a:rPr lang="ru-RU" dirty="0"/>
              <a:t> </a:t>
            </a:r>
            <a:r>
              <a:rPr lang="ru-RU" dirty="0" err="1"/>
              <a:t>веленьке</a:t>
            </a:r>
            <a:r>
              <a:rPr lang="ru-RU" dirty="0"/>
              <a:t> </a:t>
            </a:r>
            <a:r>
              <a:rPr lang="ru-RU" dirty="0" err="1"/>
              <a:t>ошть</a:t>
            </a:r>
            <a:r>
              <a:rPr lang="ru-RU" dirty="0"/>
              <a:t> </a:t>
            </a:r>
            <a:r>
              <a:rPr lang="ru-RU" dirty="0" err="1"/>
              <a:t>эзда</a:t>
            </a:r>
            <a:r>
              <a:rPr lang="ru-RU" dirty="0"/>
              <a:t> </a:t>
            </a:r>
            <a:r>
              <a:rPr lang="ru-RU" dirty="0" err="1"/>
              <a:t>аф</a:t>
            </a:r>
            <a:r>
              <a:rPr lang="ru-RU" dirty="0"/>
              <a:t> </a:t>
            </a:r>
            <a:r>
              <a:rPr lang="ru-RU" dirty="0" err="1"/>
              <a:t>ичкозе</a:t>
            </a:r>
            <a:r>
              <a:rPr lang="ru-RU" dirty="0"/>
              <a:t> – 30 </a:t>
            </a:r>
            <a:r>
              <a:rPr lang="ru-RU" dirty="0" err="1"/>
              <a:t>вайгяльбе</a:t>
            </a:r>
            <a:r>
              <a:rPr lang="ru-RU" dirty="0"/>
              <a:t>. 4. </a:t>
            </a:r>
            <a:r>
              <a:rPr lang="ru-RU" dirty="0" err="1"/>
              <a:t>Минь</a:t>
            </a:r>
            <a:r>
              <a:rPr lang="ru-RU" dirty="0"/>
              <a:t> </a:t>
            </a:r>
            <a:r>
              <a:rPr lang="ru-RU" dirty="0" err="1"/>
              <a:t>тячи</a:t>
            </a:r>
            <a:r>
              <a:rPr lang="ru-RU" dirty="0"/>
              <a:t> 7 </a:t>
            </a:r>
            <a:r>
              <a:rPr lang="ru-RU" dirty="0" err="1"/>
              <a:t>уроконьке</a:t>
            </a:r>
            <a:r>
              <a:rPr lang="ru-RU" dirty="0"/>
              <a:t>, 4 – </a:t>
            </a:r>
            <a:r>
              <a:rPr lang="ru-RU" dirty="0" err="1"/>
              <a:t>устнайхть</a:t>
            </a:r>
            <a:r>
              <a:rPr lang="ru-RU" dirty="0"/>
              <a:t>, 3 – </a:t>
            </a:r>
            <a:r>
              <a:rPr lang="ru-RU" dirty="0" err="1"/>
              <a:t>письменнайхть</a:t>
            </a:r>
            <a:r>
              <a:rPr lang="ru-RU" dirty="0"/>
              <a:t>. 5. Монь </a:t>
            </a:r>
            <a:r>
              <a:rPr lang="ru-RU" dirty="0" err="1"/>
              <a:t>атязе</a:t>
            </a:r>
            <a:r>
              <a:rPr lang="ru-RU" dirty="0"/>
              <a:t> 17 </a:t>
            </a:r>
            <a:r>
              <a:rPr lang="ru-RU" dirty="0" err="1"/>
              <a:t>кизоса</a:t>
            </a:r>
            <a:r>
              <a:rPr lang="ru-RU" dirty="0"/>
              <a:t>    </a:t>
            </a:r>
            <a:r>
              <a:rPr lang="ru-RU" dirty="0" err="1"/>
              <a:t>ётась</a:t>
            </a:r>
            <a:r>
              <a:rPr lang="ru-RU" dirty="0"/>
              <a:t> </a:t>
            </a:r>
            <a:r>
              <a:rPr lang="ru-RU" dirty="0" err="1"/>
              <a:t>войнань</a:t>
            </a:r>
            <a:r>
              <a:rPr lang="ru-RU" dirty="0"/>
              <a:t> толу </a:t>
            </a:r>
            <a:r>
              <a:rPr lang="ru-RU" dirty="0" err="1"/>
              <a:t>кизотнень</a:t>
            </a:r>
            <a:r>
              <a:rPr lang="ru-RU" dirty="0"/>
              <a:t> </a:t>
            </a:r>
            <a:r>
              <a:rPr lang="ru-RU" dirty="0" err="1"/>
              <a:t>пачк</a:t>
            </a:r>
            <a:r>
              <a:rPr lang="ru-RU" dirty="0"/>
              <a:t>. 6. </a:t>
            </a:r>
            <a:r>
              <a:rPr lang="ru-RU" dirty="0" err="1"/>
              <a:t>Бидонти</a:t>
            </a:r>
            <a:r>
              <a:rPr lang="ru-RU" dirty="0"/>
              <a:t> </a:t>
            </a:r>
            <a:r>
              <a:rPr lang="ru-RU" dirty="0" err="1"/>
              <a:t>тяльгсь</a:t>
            </a:r>
            <a:r>
              <a:rPr lang="ru-RU" dirty="0"/>
              <a:t>  50 литра </a:t>
            </a:r>
            <a:r>
              <a:rPr lang="ru-RU" dirty="0" err="1"/>
              <a:t>лофца</a:t>
            </a:r>
            <a:r>
              <a:rPr lang="ru-RU" dirty="0"/>
              <a:t>. 7. </a:t>
            </a:r>
            <a:r>
              <a:rPr lang="ru-RU" dirty="0" err="1"/>
              <a:t>Вирьста</a:t>
            </a:r>
            <a:r>
              <a:rPr lang="ru-RU" dirty="0"/>
              <a:t> </a:t>
            </a:r>
            <a:r>
              <a:rPr lang="ru-RU" dirty="0" err="1"/>
              <a:t>лиссть</a:t>
            </a:r>
            <a:r>
              <a:rPr lang="ru-RU" dirty="0"/>
              <a:t> 2 </a:t>
            </a:r>
            <a:r>
              <a:rPr lang="ru-RU" dirty="0" err="1"/>
              <a:t>нумолнят</a:t>
            </a:r>
            <a:r>
              <a:rPr lang="ru-RU" dirty="0"/>
              <a:t> и </a:t>
            </a:r>
            <a:r>
              <a:rPr lang="ru-RU" dirty="0" err="1"/>
              <a:t>кяшсть</a:t>
            </a:r>
            <a:r>
              <a:rPr lang="ru-RU" dirty="0"/>
              <a:t> сери </a:t>
            </a:r>
            <a:r>
              <a:rPr lang="ru-RU" dirty="0" err="1"/>
              <a:t>тишеть</a:t>
            </a:r>
            <a:r>
              <a:rPr lang="ru-RU" dirty="0"/>
              <a:t> </a:t>
            </a:r>
            <a:r>
              <a:rPr lang="ru-RU" dirty="0" err="1"/>
              <a:t>потмос</a:t>
            </a:r>
            <a:r>
              <a:rPr lang="ru-RU" dirty="0"/>
              <a:t>. 8. 40 </a:t>
            </a:r>
            <a:r>
              <a:rPr lang="ru-RU" dirty="0" err="1"/>
              <a:t>цалковай</a:t>
            </a:r>
            <a:r>
              <a:rPr lang="ru-RU" dirty="0"/>
              <a:t> </a:t>
            </a:r>
            <a:r>
              <a:rPr lang="ru-RU" dirty="0" err="1"/>
              <a:t>пандонь</a:t>
            </a:r>
            <a:r>
              <a:rPr lang="ru-RU" dirty="0"/>
              <a:t> </a:t>
            </a:r>
            <a:r>
              <a:rPr lang="ru-RU" dirty="0" err="1"/>
              <a:t>охотендамань</a:t>
            </a:r>
            <a:r>
              <a:rPr lang="ru-RU" dirty="0"/>
              <a:t>  </a:t>
            </a:r>
            <a:r>
              <a:rPr lang="ru-RU" dirty="0" err="1"/>
              <a:t>кямотнень</a:t>
            </a:r>
            <a:r>
              <a:rPr lang="ru-RU" dirty="0"/>
              <a:t> </a:t>
            </a:r>
            <a:r>
              <a:rPr lang="ru-RU" dirty="0" err="1"/>
              <a:t>инкса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6551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C608E-C9DA-41EC-BF12-9309145A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сермадомасна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B5986C-015C-4723-AAD6-D3E93DB22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Сёрмадость</a:t>
            </a:r>
            <a:r>
              <a:rPr lang="ru-RU" dirty="0"/>
              <a:t> </a:t>
            </a:r>
            <a:r>
              <a:rPr lang="ru-RU" dirty="0" err="1"/>
              <a:t>числительнайхнень</a:t>
            </a:r>
            <a:r>
              <a:rPr lang="ru-RU" dirty="0"/>
              <a:t> </a:t>
            </a:r>
            <a:r>
              <a:rPr lang="ru-RU" dirty="0" err="1"/>
              <a:t>валса</a:t>
            </a:r>
            <a:r>
              <a:rPr lang="ru-RU" dirty="0"/>
              <a:t>.</a:t>
            </a:r>
          </a:p>
          <a:p>
            <a:r>
              <a:rPr lang="ru-RU" dirty="0"/>
              <a:t>5 +3 = ?       10 +20 = ?               5 + 10 = ?</a:t>
            </a:r>
          </a:p>
          <a:p>
            <a:r>
              <a:rPr lang="ru-RU" dirty="0"/>
              <a:t>72 + 8 = ?      30 +30 = ?             12 + 18 = ?  </a:t>
            </a:r>
          </a:p>
          <a:p>
            <a:r>
              <a:rPr lang="ru-RU" dirty="0" err="1"/>
              <a:t>Сёрмадода</a:t>
            </a:r>
            <a:r>
              <a:rPr lang="ru-RU" dirty="0"/>
              <a:t> </a:t>
            </a:r>
            <a:r>
              <a:rPr lang="ru-RU" dirty="0" err="1"/>
              <a:t>точкатнень</a:t>
            </a:r>
            <a:r>
              <a:rPr lang="ru-RU" dirty="0"/>
              <a:t> </a:t>
            </a:r>
            <a:r>
              <a:rPr lang="ru-RU" dirty="0" err="1"/>
              <a:t>вастс</a:t>
            </a:r>
            <a:r>
              <a:rPr lang="ru-RU" dirty="0"/>
              <a:t>  </a:t>
            </a:r>
            <a:r>
              <a:rPr lang="ru-RU" dirty="0" err="1"/>
              <a:t>эрявикс</a:t>
            </a:r>
            <a:r>
              <a:rPr lang="ru-RU" dirty="0"/>
              <a:t> буква.</a:t>
            </a:r>
          </a:p>
          <a:p>
            <a:pPr marL="0" indent="0">
              <a:buNone/>
            </a:pPr>
            <a:r>
              <a:rPr lang="ru-RU" dirty="0" err="1"/>
              <a:t>Ве</a:t>
            </a:r>
            <a:r>
              <a:rPr lang="ru-RU" dirty="0"/>
              <a:t>...</a:t>
            </a:r>
            <a:r>
              <a:rPr lang="ru-RU" dirty="0" err="1"/>
              <a:t>гемонь</a:t>
            </a:r>
            <a:r>
              <a:rPr lang="ru-RU" dirty="0"/>
              <a:t>, кем…</a:t>
            </a:r>
            <a:r>
              <a:rPr lang="ru-RU" dirty="0" err="1"/>
              <a:t>афксува</a:t>
            </a:r>
            <a:r>
              <a:rPr lang="ru-RU" dirty="0"/>
              <a:t>, </a:t>
            </a:r>
            <a:r>
              <a:rPr lang="ru-RU" dirty="0" err="1"/>
              <a:t>кевет</a:t>
            </a:r>
            <a:r>
              <a:rPr lang="ru-RU" dirty="0"/>
              <a:t>…, </a:t>
            </a:r>
            <a:r>
              <a:rPr lang="ru-RU" dirty="0" err="1"/>
              <a:t>кемголм</a:t>
            </a:r>
            <a:r>
              <a:rPr lang="ru-RU" dirty="0"/>
              <a:t>…, </a:t>
            </a:r>
            <a:r>
              <a:rPr lang="ru-RU" dirty="0" err="1"/>
              <a:t>кемнил</a:t>
            </a:r>
            <a:r>
              <a:rPr lang="ru-RU" dirty="0"/>
              <a:t>…, </a:t>
            </a:r>
            <a:r>
              <a:rPr lang="ru-RU" dirty="0" err="1"/>
              <a:t>ве</a:t>
            </a:r>
            <a:r>
              <a:rPr lang="ru-RU" dirty="0"/>
              <a:t>…</a:t>
            </a:r>
            <a:r>
              <a:rPr lang="ru-RU" dirty="0" err="1"/>
              <a:t>ксогемонь</a:t>
            </a:r>
            <a:r>
              <a:rPr lang="ru-RU" dirty="0"/>
              <a:t>, </a:t>
            </a:r>
            <a:r>
              <a:rPr lang="ru-RU" dirty="0" err="1"/>
              <a:t>ке</a:t>
            </a:r>
            <a:r>
              <a:rPr lang="ru-RU" dirty="0"/>
              <a:t>…кие, </a:t>
            </a:r>
            <a:r>
              <a:rPr lang="ru-RU" dirty="0" err="1"/>
              <a:t>нил</a:t>
            </a:r>
            <a:r>
              <a:rPr lang="ru-RU" dirty="0"/>
              <a:t>.., </a:t>
            </a:r>
            <a:r>
              <a:rPr lang="ru-RU" dirty="0" err="1"/>
              <a:t>ве</a:t>
            </a:r>
            <a:r>
              <a:rPr lang="ru-RU" dirty="0"/>
              <a:t>…е.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5481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A1CD8-AE95-4004-BAB5-D1FF6893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 err="1"/>
              <a:t>Художникть</a:t>
            </a:r>
            <a:r>
              <a:rPr lang="ru-RU" dirty="0"/>
              <a:t> и сонь </a:t>
            </a:r>
            <a:r>
              <a:rPr lang="ru-RU" dirty="0" err="1"/>
              <a:t>картинанзон</a:t>
            </a:r>
            <a:r>
              <a:rPr lang="ru-RU" dirty="0"/>
              <a:t> </a:t>
            </a:r>
            <a:r>
              <a:rPr lang="ru-RU" dirty="0" err="1"/>
              <a:t>коряс</a:t>
            </a:r>
            <a:r>
              <a:rPr lang="ru-RU" dirty="0"/>
              <a:t> </a:t>
            </a:r>
            <a:r>
              <a:rPr lang="ru-RU" dirty="0" err="1"/>
              <a:t>азондомась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4FC8B0-B9C3-4590-B707-B14384668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/>
              <a:t>Морафтость</a:t>
            </a:r>
            <a:r>
              <a:rPr lang="ru-RU" b="1" dirty="0"/>
              <a:t> </a:t>
            </a:r>
            <a:r>
              <a:rPr lang="ru-RU" b="1" dirty="0" err="1"/>
              <a:t>текстть</a:t>
            </a:r>
            <a:r>
              <a:rPr lang="ru-RU" b="1" dirty="0"/>
              <a:t>, </a:t>
            </a:r>
            <a:r>
              <a:rPr lang="ru-RU" b="1" dirty="0" err="1"/>
              <a:t>числительнайхнень</a:t>
            </a:r>
            <a:r>
              <a:rPr lang="ru-RU" b="1" dirty="0"/>
              <a:t> </a:t>
            </a:r>
            <a:r>
              <a:rPr lang="ru-RU" b="1" dirty="0" err="1"/>
              <a:t>азость</a:t>
            </a:r>
            <a:r>
              <a:rPr lang="ru-RU" b="1" dirty="0"/>
              <a:t> </a:t>
            </a:r>
            <a:r>
              <a:rPr lang="ru-RU" b="1" dirty="0" err="1"/>
              <a:t>устна</a:t>
            </a:r>
            <a:r>
              <a:rPr lang="ru-RU" b="1" dirty="0"/>
              <a:t>.</a:t>
            </a:r>
          </a:p>
          <a:p>
            <a:r>
              <a:rPr lang="ru-RU" dirty="0"/>
              <a:t>Иван (</a:t>
            </a:r>
            <a:r>
              <a:rPr lang="ru-RU" dirty="0" err="1"/>
              <a:t>Ованес</a:t>
            </a:r>
            <a:r>
              <a:rPr lang="ru-RU" dirty="0"/>
              <a:t>) Константинович </a:t>
            </a:r>
            <a:r>
              <a:rPr lang="ru-RU" dirty="0" err="1"/>
              <a:t>Гайвазовский</a:t>
            </a:r>
            <a:r>
              <a:rPr lang="ru-RU" dirty="0"/>
              <a:t> </a:t>
            </a:r>
            <a:r>
              <a:rPr lang="ru-RU" dirty="0" err="1"/>
              <a:t>шачсь</a:t>
            </a:r>
            <a:r>
              <a:rPr lang="ru-RU" dirty="0"/>
              <a:t> </a:t>
            </a:r>
            <a:r>
              <a:rPr lang="ru-RU" dirty="0" err="1"/>
              <a:t>Феодосияса</a:t>
            </a:r>
            <a:r>
              <a:rPr lang="ru-RU" dirty="0"/>
              <a:t> 29 </a:t>
            </a:r>
            <a:r>
              <a:rPr lang="ru-RU" dirty="0" err="1"/>
              <a:t>июльста</a:t>
            </a:r>
            <a:r>
              <a:rPr lang="ru-RU" dirty="0"/>
              <a:t> 1817 </a:t>
            </a:r>
            <a:r>
              <a:rPr lang="ru-RU" dirty="0" err="1"/>
              <a:t>кизоня</a:t>
            </a:r>
            <a:r>
              <a:rPr lang="ru-RU" dirty="0"/>
              <a:t>. (</a:t>
            </a:r>
            <a:r>
              <a:rPr lang="ru-RU" dirty="0" err="1"/>
              <a:t>Айвазовскяйкс</a:t>
            </a:r>
            <a:r>
              <a:rPr lang="ru-RU" dirty="0"/>
              <a:t> </a:t>
            </a:r>
            <a:r>
              <a:rPr lang="ru-RU" dirty="0" err="1"/>
              <a:t>арай</a:t>
            </a:r>
            <a:r>
              <a:rPr lang="ru-RU" dirty="0"/>
              <a:t> 1940 </a:t>
            </a:r>
            <a:r>
              <a:rPr lang="ru-RU" dirty="0" err="1"/>
              <a:t>кизоня</a:t>
            </a:r>
            <a:r>
              <a:rPr lang="ru-RU" dirty="0"/>
              <a:t>, </a:t>
            </a:r>
            <a:r>
              <a:rPr lang="ru-RU" dirty="0" err="1"/>
              <a:t>мзярда</a:t>
            </a:r>
            <a:r>
              <a:rPr lang="ru-RU" dirty="0"/>
              <a:t> </a:t>
            </a:r>
            <a:r>
              <a:rPr lang="ru-RU" dirty="0" err="1"/>
              <a:t>ёрась</a:t>
            </a:r>
            <a:r>
              <a:rPr lang="ru-RU" dirty="0"/>
              <a:t> Гавриил </a:t>
            </a:r>
            <a:r>
              <a:rPr lang="ru-RU" dirty="0" err="1"/>
              <a:t>брадонц</a:t>
            </a:r>
            <a:r>
              <a:rPr lang="ru-RU" dirty="0"/>
              <a:t> </a:t>
            </a:r>
            <a:r>
              <a:rPr lang="ru-RU" dirty="0" err="1"/>
              <a:t>мархта</a:t>
            </a:r>
            <a:r>
              <a:rPr lang="ru-RU" dirty="0"/>
              <a:t> </a:t>
            </a:r>
            <a:r>
              <a:rPr lang="ru-RU" dirty="0" err="1"/>
              <a:t>полафтомс</a:t>
            </a:r>
            <a:r>
              <a:rPr lang="ru-RU" dirty="0"/>
              <a:t> </a:t>
            </a:r>
            <a:r>
              <a:rPr lang="ru-RU" dirty="0" err="1"/>
              <a:t>орфографиять</a:t>
            </a:r>
            <a:r>
              <a:rPr lang="ru-RU" dirty="0"/>
              <a:t>). Сон </a:t>
            </a:r>
            <a:r>
              <a:rPr lang="ru-RU" dirty="0" err="1"/>
              <a:t>ульсь</a:t>
            </a:r>
            <a:r>
              <a:rPr lang="ru-RU" dirty="0"/>
              <a:t> </a:t>
            </a:r>
            <a:r>
              <a:rPr lang="ru-RU" dirty="0" err="1"/>
              <a:t>ветецекс</a:t>
            </a:r>
            <a:r>
              <a:rPr lang="ru-RU" dirty="0"/>
              <a:t> </a:t>
            </a:r>
            <a:r>
              <a:rPr lang="ru-RU" dirty="0" err="1"/>
              <a:t>семьяса</a:t>
            </a:r>
            <a:r>
              <a:rPr lang="ru-RU" dirty="0"/>
              <a:t>. </a:t>
            </a:r>
            <a:r>
              <a:rPr lang="ru-RU" dirty="0" err="1"/>
              <a:t>Аляц</a:t>
            </a:r>
            <a:r>
              <a:rPr lang="ru-RU" dirty="0"/>
              <a:t> </a:t>
            </a:r>
            <a:r>
              <a:rPr lang="ru-RU" dirty="0" err="1"/>
              <a:t>ульсь</a:t>
            </a:r>
            <a:r>
              <a:rPr lang="ru-RU" dirty="0"/>
              <a:t> купец, </a:t>
            </a:r>
            <a:r>
              <a:rPr lang="ru-RU" dirty="0" err="1"/>
              <a:t>тядяц</a:t>
            </a:r>
            <a:r>
              <a:rPr lang="ru-RU" dirty="0"/>
              <a:t> </a:t>
            </a:r>
            <a:r>
              <a:rPr lang="ru-RU" dirty="0" err="1"/>
              <a:t>пяк</a:t>
            </a:r>
            <a:r>
              <a:rPr lang="ru-RU" dirty="0"/>
              <a:t> </a:t>
            </a:r>
            <a:r>
              <a:rPr lang="ru-RU" dirty="0" err="1"/>
              <a:t>кельгозе</a:t>
            </a:r>
            <a:r>
              <a:rPr lang="ru-RU" dirty="0"/>
              <a:t> </a:t>
            </a:r>
            <a:r>
              <a:rPr lang="ru-RU" dirty="0" err="1"/>
              <a:t>котфс</a:t>
            </a:r>
            <a:r>
              <a:rPr lang="ru-RU" dirty="0"/>
              <a:t> </a:t>
            </a:r>
            <a:r>
              <a:rPr lang="ru-RU" dirty="0" err="1"/>
              <a:t>сёрмадоманц</a:t>
            </a:r>
            <a:r>
              <a:rPr lang="ru-RU" dirty="0"/>
              <a:t>. </a:t>
            </a:r>
            <a:r>
              <a:rPr lang="ru-RU" dirty="0" err="1"/>
              <a:t>Ванясь</a:t>
            </a:r>
            <a:r>
              <a:rPr lang="ru-RU" dirty="0"/>
              <a:t> </a:t>
            </a:r>
            <a:r>
              <a:rPr lang="ru-RU" dirty="0" err="1"/>
              <a:t>ёмланяста</a:t>
            </a:r>
            <a:r>
              <a:rPr lang="ru-RU" dirty="0"/>
              <a:t> </a:t>
            </a:r>
            <a:r>
              <a:rPr lang="ru-RU" dirty="0" err="1"/>
              <a:t>морась</a:t>
            </a:r>
            <a:r>
              <a:rPr lang="ru-RU" dirty="0"/>
              <a:t> </a:t>
            </a:r>
            <a:r>
              <a:rPr lang="ru-RU" dirty="0" err="1"/>
              <a:t>скрипкаса</a:t>
            </a:r>
            <a:r>
              <a:rPr lang="ru-RU" dirty="0"/>
              <a:t>. </a:t>
            </a:r>
          </a:p>
          <a:p>
            <a:r>
              <a:rPr lang="ru-RU" dirty="0" err="1"/>
              <a:t>Нинге</a:t>
            </a:r>
            <a:r>
              <a:rPr lang="ru-RU" dirty="0"/>
              <a:t> </a:t>
            </a:r>
            <a:r>
              <a:rPr lang="ru-RU" dirty="0" err="1"/>
              <a:t>идькс</a:t>
            </a:r>
            <a:r>
              <a:rPr lang="ru-RU" dirty="0"/>
              <a:t> </a:t>
            </a:r>
            <a:r>
              <a:rPr lang="ru-RU" dirty="0" err="1"/>
              <a:t>пингстонза</a:t>
            </a:r>
            <a:r>
              <a:rPr lang="ru-RU" dirty="0"/>
              <a:t> </a:t>
            </a:r>
            <a:r>
              <a:rPr lang="ru-RU" dirty="0" err="1"/>
              <a:t>Ванясь</a:t>
            </a:r>
            <a:r>
              <a:rPr lang="ru-RU" dirty="0"/>
              <a:t> </a:t>
            </a:r>
            <a:r>
              <a:rPr lang="ru-RU" dirty="0" err="1"/>
              <a:t>мяль</a:t>
            </a:r>
            <a:r>
              <a:rPr lang="ru-RU" dirty="0"/>
              <a:t> вельде </a:t>
            </a:r>
            <a:r>
              <a:rPr lang="ru-RU" dirty="0" err="1"/>
              <a:t>рисовандакшнезень</a:t>
            </a:r>
            <a:r>
              <a:rPr lang="ru-RU" dirty="0"/>
              <a:t> </a:t>
            </a:r>
            <a:r>
              <a:rPr lang="ru-RU" dirty="0" err="1"/>
              <a:t>ломаттнень</a:t>
            </a:r>
            <a:r>
              <a:rPr lang="ru-RU" dirty="0"/>
              <a:t>, </a:t>
            </a:r>
            <a:r>
              <a:rPr lang="ru-RU" dirty="0" err="1"/>
              <a:t>корабльхнень</a:t>
            </a:r>
            <a:r>
              <a:rPr lang="ru-RU" dirty="0"/>
              <a:t>. Весть </a:t>
            </a:r>
            <a:r>
              <a:rPr lang="ru-RU" dirty="0" err="1"/>
              <a:t>тяфтама</a:t>
            </a:r>
            <a:r>
              <a:rPr lang="ru-RU" dirty="0"/>
              <a:t> </a:t>
            </a:r>
            <a:r>
              <a:rPr lang="ru-RU" dirty="0" err="1"/>
              <a:t>занятиянь</a:t>
            </a:r>
            <a:r>
              <a:rPr lang="ru-RU" dirty="0"/>
              <a:t> </a:t>
            </a:r>
            <a:r>
              <a:rPr lang="ru-RU" dirty="0" err="1"/>
              <a:t>пингста</a:t>
            </a:r>
            <a:r>
              <a:rPr lang="ru-RU" dirty="0"/>
              <a:t> </a:t>
            </a:r>
            <a:r>
              <a:rPr lang="ru-RU" dirty="0" err="1"/>
              <a:t>сатозе</a:t>
            </a:r>
            <a:r>
              <a:rPr lang="ru-RU" dirty="0"/>
              <a:t> сонь </a:t>
            </a:r>
            <a:r>
              <a:rPr lang="ru-RU" dirty="0" err="1"/>
              <a:t>ошень</a:t>
            </a:r>
            <a:r>
              <a:rPr lang="ru-RU" dirty="0"/>
              <a:t> </a:t>
            </a:r>
            <a:r>
              <a:rPr lang="ru-RU" dirty="0" err="1"/>
              <a:t>архитекторсь</a:t>
            </a:r>
            <a:r>
              <a:rPr lang="ru-RU" dirty="0"/>
              <a:t> Кох. </a:t>
            </a:r>
            <a:r>
              <a:rPr lang="ru-RU" dirty="0" err="1"/>
              <a:t>Архитекторть</a:t>
            </a:r>
            <a:r>
              <a:rPr lang="ru-RU" dirty="0"/>
              <a:t> </a:t>
            </a:r>
            <a:r>
              <a:rPr lang="ru-RU" dirty="0" err="1"/>
              <a:t>мяльс</a:t>
            </a:r>
            <a:r>
              <a:rPr lang="ru-RU" dirty="0"/>
              <a:t> </a:t>
            </a:r>
            <a:r>
              <a:rPr lang="ru-RU" dirty="0" err="1"/>
              <a:t>пяк</a:t>
            </a:r>
            <a:r>
              <a:rPr lang="ru-RU" dirty="0"/>
              <a:t> </a:t>
            </a:r>
            <a:r>
              <a:rPr lang="ru-RU" dirty="0" err="1"/>
              <a:t>тусть</a:t>
            </a:r>
            <a:r>
              <a:rPr lang="ru-RU" dirty="0"/>
              <a:t> </a:t>
            </a:r>
            <a:r>
              <a:rPr lang="ru-RU" dirty="0" err="1"/>
              <a:t>Ванянь</a:t>
            </a:r>
            <a:r>
              <a:rPr lang="ru-RU" dirty="0"/>
              <a:t> </a:t>
            </a:r>
            <a:r>
              <a:rPr lang="ru-RU" dirty="0" err="1"/>
              <a:t>рисунканза</a:t>
            </a:r>
            <a:r>
              <a:rPr lang="ru-RU" dirty="0"/>
              <a:t>, сон </a:t>
            </a:r>
            <a:r>
              <a:rPr lang="ru-RU" dirty="0" err="1"/>
              <a:t>макссь</a:t>
            </a:r>
            <a:r>
              <a:rPr lang="ru-RU" dirty="0"/>
              <a:t> </a:t>
            </a:r>
            <a:r>
              <a:rPr lang="ru-RU" dirty="0" err="1"/>
              <a:t>цёраняти</a:t>
            </a:r>
            <a:r>
              <a:rPr lang="ru-RU" dirty="0"/>
              <a:t> </a:t>
            </a:r>
            <a:r>
              <a:rPr lang="ru-RU" dirty="0" err="1"/>
              <a:t>краскат</a:t>
            </a:r>
            <a:r>
              <a:rPr lang="ru-RU" dirty="0"/>
              <a:t>. Кох </a:t>
            </a:r>
            <a:r>
              <a:rPr lang="ru-RU" dirty="0" err="1"/>
              <a:t>азондсь</a:t>
            </a:r>
            <a:r>
              <a:rPr lang="ru-RU" dirty="0"/>
              <a:t> </a:t>
            </a:r>
            <a:r>
              <a:rPr lang="ru-RU" dirty="0" err="1"/>
              <a:t>цёранять</a:t>
            </a:r>
            <a:r>
              <a:rPr lang="ru-RU" dirty="0"/>
              <a:t> </a:t>
            </a:r>
            <a:r>
              <a:rPr lang="ru-RU" dirty="0" err="1"/>
              <a:t>колга</a:t>
            </a:r>
            <a:r>
              <a:rPr lang="ru-RU" dirty="0"/>
              <a:t> </a:t>
            </a:r>
            <a:r>
              <a:rPr lang="ru-RU" dirty="0" err="1"/>
              <a:t>ошень</a:t>
            </a:r>
            <a:r>
              <a:rPr lang="ru-RU" dirty="0"/>
              <a:t> </a:t>
            </a:r>
            <a:r>
              <a:rPr lang="ru-RU" dirty="0" err="1"/>
              <a:t>начальникти</a:t>
            </a:r>
            <a:r>
              <a:rPr lang="ru-RU" dirty="0"/>
              <a:t> А.И. </a:t>
            </a:r>
            <a:r>
              <a:rPr lang="ru-RU" dirty="0" err="1"/>
              <a:t>Казначеевонди</a:t>
            </a:r>
            <a:r>
              <a:rPr lang="ru-RU" dirty="0"/>
              <a:t>. </a:t>
            </a:r>
            <a:r>
              <a:rPr lang="ru-RU" dirty="0" err="1"/>
              <a:t>Тонац</a:t>
            </a:r>
            <a:r>
              <a:rPr lang="ru-RU" dirty="0"/>
              <a:t> </a:t>
            </a:r>
            <a:r>
              <a:rPr lang="ru-RU" dirty="0" err="1"/>
              <a:t>семботь</a:t>
            </a:r>
            <a:r>
              <a:rPr lang="ru-RU" dirty="0"/>
              <a:t> </a:t>
            </a:r>
            <a:r>
              <a:rPr lang="ru-RU" dirty="0" err="1"/>
              <a:t>тиезе</a:t>
            </a:r>
            <a:r>
              <a:rPr lang="ru-RU" dirty="0"/>
              <a:t>, </a:t>
            </a:r>
            <a:r>
              <a:rPr lang="ru-RU" dirty="0" err="1"/>
              <a:t>штоба</a:t>
            </a:r>
            <a:r>
              <a:rPr lang="ru-RU" dirty="0"/>
              <a:t> </a:t>
            </a:r>
            <a:r>
              <a:rPr lang="ru-RU" dirty="0" err="1"/>
              <a:t>Ванять</a:t>
            </a:r>
            <a:r>
              <a:rPr lang="ru-RU" dirty="0"/>
              <a:t> </a:t>
            </a:r>
            <a:r>
              <a:rPr lang="ru-RU" dirty="0" err="1"/>
              <a:t>рисованиянь</a:t>
            </a:r>
            <a:r>
              <a:rPr lang="ru-RU" dirty="0"/>
              <a:t> </a:t>
            </a:r>
            <a:r>
              <a:rPr lang="ru-RU" dirty="0" err="1"/>
              <a:t>тевса</a:t>
            </a:r>
            <a:r>
              <a:rPr lang="ru-RU" dirty="0"/>
              <a:t> </a:t>
            </a:r>
            <a:r>
              <a:rPr lang="ru-RU" dirty="0" err="1"/>
              <a:t>сембоц</a:t>
            </a:r>
            <a:r>
              <a:rPr lang="ru-RU" dirty="0"/>
              <a:t> </a:t>
            </a:r>
            <a:r>
              <a:rPr lang="ru-RU" dirty="0" err="1"/>
              <a:t>улель</a:t>
            </a:r>
            <a:r>
              <a:rPr lang="ru-RU" dirty="0"/>
              <a:t>. Казначеев </a:t>
            </a:r>
            <a:r>
              <a:rPr lang="ru-RU" dirty="0" err="1"/>
              <a:t>лездсь</a:t>
            </a:r>
            <a:r>
              <a:rPr lang="ru-RU" dirty="0"/>
              <a:t> </a:t>
            </a:r>
            <a:r>
              <a:rPr lang="ru-RU" dirty="0" err="1"/>
              <a:t>Айвазовскяенди</a:t>
            </a:r>
            <a:r>
              <a:rPr lang="ru-RU" dirty="0"/>
              <a:t> </a:t>
            </a:r>
            <a:r>
              <a:rPr lang="ru-RU" dirty="0" err="1"/>
              <a:t>повомс</a:t>
            </a:r>
            <a:r>
              <a:rPr lang="ru-RU" dirty="0"/>
              <a:t> </a:t>
            </a:r>
            <a:r>
              <a:rPr lang="ru-RU" dirty="0" err="1"/>
              <a:t>Симферопольскяй</a:t>
            </a:r>
            <a:r>
              <a:rPr lang="ru-RU" dirty="0"/>
              <a:t>  </a:t>
            </a:r>
            <a:r>
              <a:rPr lang="ru-RU" dirty="0" err="1"/>
              <a:t>гимназияв</a:t>
            </a:r>
            <a:r>
              <a:rPr lang="ru-RU" dirty="0"/>
              <a:t>. 1833 </a:t>
            </a:r>
            <a:r>
              <a:rPr lang="ru-RU" dirty="0" err="1"/>
              <a:t>кизоня</a:t>
            </a:r>
            <a:r>
              <a:rPr lang="ru-RU" dirty="0"/>
              <a:t> </a:t>
            </a:r>
            <a:r>
              <a:rPr lang="ru-RU" dirty="0" err="1"/>
              <a:t>Ванясь</a:t>
            </a:r>
            <a:r>
              <a:rPr lang="ru-RU" dirty="0"/>
              <a:t> </a:t>
            </a:r>
            <a:r>
              <a:rPr lang="ru-RU" dirty="0" err="1"/>
              <a:t>аделазе</a:t>
            </a:r>
            <a:r>
              <a:rPr lang="ru-RU" dirty="0"/>
              <a:t> </a:t>
            </a:r>
            <a:r>
              <a:rPr lang="ru-RU" dirty="0" err="1"/>
              <a:t>тонафнеманц</a:t>
            </a:r>
            <a:r>
              <a:rPr lang="ru-RU" dirty="0"/>
              <a:t>  </a:t>
            </a:r>
            <a:r>
              <a:rPr lang="ru-RU" dirty="0" err="1"/>
              <a:t>гимназияса</a:t>
            </a:r>
            <a:r>
              <a:rPr lang="ru-RU" dirty="0"/>
              <a:t> и меле </a:t>
            </a:r>
            <a:r>
              <a:rPr lang="ru-RU" dirty="0" err="1"/>
              <a:t>кучфоль</a:t>
            </a:r>
            <a:r>
              <a:rPr lang="ru-RU" dirty="0"/>
              <a:t> </a:t>
            </a:r>
            <a:r>
              <a:rPr lang="ru-RU" dirty="0" err="1"/>
              <a:t>тонафнема</a:t>
            </a:r>
            <a:r>
              <a:rPr lang="ru-RU" dirty="0"/>
              <a:t> Петербургу </a:t>
            </a:r>
            <a:r>
              <a:rPr lang="ru-RU" dirty="0" err="1"/>
              <a:t>Художественнай</a:t>
            </a:r>
            <a:r>
              <a:rPr lang="ru-RU" dirty="0"/>
              <a:t> </a:t>
            </a:r>
            <a:r>
              <a:rPr lang="ru-RU" dirty="0" err="1"/>
              <a:t>академияв</a:t>
            </a:r>
            <a:r>
              <a:rPr lang="ru-RU" dirty="0"/>
              <a:t> . </a:t>
            </a:r>
            <a:r>
              <a:rPr lang="ru-RU" dirty="0" err="1"/>
              <a:t>Ванясь</a:t>
            </a:r>
            <a:r>
              <a:rPr lang="ru-RU" dirty="0"/>
              <a:t> </a:t>
            </a:r>
            <a:r>
              <a:rPr lang="ru-RU" dirty="0" err="1"/>
              <a:t>тоса</a:t>
            </a:r>
            <a:r>
              <a:rPr lang="ru-RU" dirty="0"/>
              <a:t> </a:t>
            </a:r>
            <a:r>
              <a:rPr lang="ru-RU" dirty="0" err="1"/>
              <a:t>тонафнесь</a:t>
            </a:r>
            <a:r>
              <a:rPr lang="ru-RU" dirty="0"/>
              <a:t> </a:t>
            </a:r>
            <a:r>
              <a:rPr lang="ru-RU" dirty="0" err="1"/>
              <a:t>содрф</a:t>
            </a:r>
            <a:r>
              <a:rPr lang="ru-RU" dirty="0"/>
              <a:t> </a:t>
            </a:r>
            <a:r>
              <a:rPr lang="ru-RU" dirty="0" err="1"/>
              <a:t>профессорть</a:t>
            </a:r>
            <a:r>
              <a:rPr lang="ru-RU" dirty="0"/>
              <a:t> М. Н. </a:t>
            </a:r>
            <a:r>
              <a:rPr lang="ru-RU" dirty="0" err="1"/>
              <a:t>Воробьевонь</a:t>
            </a:r>
            <a:r>
              <a:rPr lang="ru-RU" dirty="0"/>
              <a:t> </a:t>
            </a:r>
            <a:r>
              <a:rPr lang="ru-RU" dirty="0" err="1"/>
              <a:t>кядяла</a:t>
            </a:r>
            <a:r>
              <a:rPr lang="ru-RU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706161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75B7D-145E-4F49-B1C9-C69DF9CA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315707-0DB3-4E44-B429-E54B25575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1837 </a:t>
            </a:r>
            <a:r>
              <a:rPr lang="ru-RU" dirty="0" err="1"/>
              <a:t>кизоня</a:t>
            </a:r>
            <a:r>
              <a:rPr lang="ru-RU" dirty="0"/>
              <a:t> март </a:t>
            </a:r>
            <a:r>
              <a:rPr lang="ru-RU" dirty="0" err="1"/>
              <a:t>ковста</a:t>
            </a:r>
            <a:r>
              <a:rPr lang="ru-RU" dirty="0"/>
              <a:t> </a:t>
            </a:r>
            <a:r>
              <a:rPr lang="ru-RU" dirty="0" err="1"/>
              <a:t>Айвазовскяйти</a:t>
            </a:r>
            <a:r>
              <a:rPr lang="ru-RU" dirty="0"/>
              <a:t> </a:t>
            </a:r>
            <a:r>
              <a:rPr lang="ru-RU" dirty="0" err="1"/>
              <a:t>ульсь</a:t>
            </a:r>
            <a:r>
              <a:rPr lang="ru-RU" dirty="0"/>
              <a:t> </a:t>
            </a:r>
            <a:r>
              <a:rPr lang="ru-RU" dirty="0" err="1"/>
              <a:t>максф</a:t>
            </a:r>
            <a:r>
              <a:rPr lang="ru-RU" dirty="0"/>
              <a:t> мастерской, коса сон </a:t>
            </a:r>
            <a:r>
              <a:rPr lang="ru-RU" dirty="0" err="1"/>
              <a:t>рисовандакшнесь</a:t>
            </a:r>
            <a:r>
              <a:rPr lang="ru-RU" dirty="0"/>
              <a:t> морской </a:t>
            </a:r>
            <a:r>
              <a:rPr lang="ru-RU" dirty="0" err="1"/>
              <a:t>пейзашт</a:t>
            </a:r>
            <a:r>
              <a:rPr lang="ru-RU" dirty="0"/>
              <a:t>. </a:t>
            </a:r>
            <a:r>
              <a:rPr lang="ru-RU" dirty="0" err="1"/>
              <a:t>Сексенда</a:t>
            </a:r>
            <a:r>
              <a:rPr lang="ru-RU" dirty="0"/>
              <a:t> од </a:t>
            </a:r>
            <a:r>
              <a:rPr lang="ru-RU" dirty="0" err="1"/>
              <a:t>художниксь</a:t>
            </a:r>
            <a:r>
              <a:rPr lang="ru-RU" dirty="0"/>
              <a:t> </a:t>
            </a:r>
            <a:r>
              <a:rPr lang="ru-RU" dirty="0" err="1"/>
              <a:t>няфтезень</a:t>
            </a:r>
            <a:r>
              <a:rPr lang="ru-RU" dirty="0"/>
              <a:t> </a:t>
            </a:r>
            <a:r>
              <a:rPr lang="ru-RU" dirty="0" err="1"/>
              <a:t>выставкаса</a:t>
            </a:r>
            <a:r>
              <a:rPr lang="ru-RU" dirty="0"/>
              <a:t> 7 </a:t>
            </a:r>
            <a:r>
              <a:rPr lang="ru-RU" dirty="0" err="1"/>
              <a:t>картинанзон</a:t>
            </a:r>
            <a:r>
              <a:rPr lang="ru-RU" dirty="0"/>
              <a:t>. </a:t>
            </a:r>
            <a:r>
              <a:rPr lang="ru-RU" dirty="0" err="1"/>
              <a:t>Ня</a:t>
            </a:r>
            <a:r>
              <a:rPr lang="ru-RU" dirty="0"/>
              <a:t> </a:t>
            </a:r>
            <a:r>
              <a:rPr lang="ru-RU" dirty="0" err="1"/>
              <a:t>картинате</a:t>
            </a:r>
            <a:r>
              <a:rPr lang="ru-RU" dirty="0"/>
              <a:t> </a:t>
            </a:r>
            <a:r>
              <a:rPr lang="ru-RU" dirty="0" err="1"/>
              <a:t>сявозь</a:t>
            </a:r>
            <a:r>
              <a:rPr lang="ru-RU" dirty="0"/>
              <a:t> </a:t>
            </a:r>
            <a:r>
              <a:rPr lang="ru-RU" dirty="0" err="1"/>
              <a:t>инь</a:t>
            </a:r>
            <a:r>
              <a:rPr lang="ru-RU" dirty="0"/>
              <a:t> </a:t>
            </a:r>
            <a:r>
              <a:rPr lang="ru-RU" dirty="0" err="1"/>
              <a:t>оцю</a:t>
            </a:r>
            <a:r>
              <a:rPr lang="ru-RU" dirty="0"/>
              <a:t> </a:t>
            </a:r>
            <a:r>
              <a:rPr lang="ru-RU" dirty="0" err="1"/>
              <a:t>вастть</a:t>
            </a:r>
            <a:r>
              <a:rPr lang="ru-RU" dirty="0"/>
              <a:t> .  </a:t>
            </a:r>
            <a:r>
              <a:rPr lang="ru-RU" dirty="0" err="1"/>
              <a:t>Айвазовскяй</a:t>
            </a:r>
            <a:r>
              <a:rPr lang="ru-RU" dirty="0"/>
              <a:t> лама </a:t>
            </a:r>
            <a:r>
              <a:rPr lang="ru-RU" dirty="0" err="1"/>
              <a:t>пинге</a:t>
            </a:r>
            <a:r>
              <a:rPr lang="ru-RU" dirty="0"/>
              <a:t> </a:t>
            </a:r>
            <a:r>
              <a:rPr lang="ru-RU" dirty="0" err="1"/>
              <a:t>ульсь</a:t>
            </a:r>
            <a:r>
              <a:rPr lang="ru-RU" dirty="0"/>
              <a:t>  </a:t>
            </a:r>
            <a:r>
              <a:rPr lang="ru-RU" dirty="0" err="1"/>
              <a:t>Неапольса</a:t>
            </a:r>
            <a:r>
              <a:rPr lang="ru-RU" dirty="0"/>
              <a:t>, </a:t>
            </a:r>
            <a:r>
              <a:rPr lang="ru-RU" dirty="0" err="1"/>
              <a:t>Испанияса</a:t>
            </a:r>
            <a:r>
              <a:rPr lang="ru-RU" dirty="0"/>
              <a:t>, </a:t>
            </a:r>
            <a:r>
              <a:rPr lang="ru-RU" dirty="0" err="1"/>
              <a:t>кафксть</a:t>
            </a:r>
            <a:r>
              <a:rPr lang="ru-RU" dirty="0"/>
              <a:t> – </a:t>
            </a:r>
            <a:r>
              <a:rPr lang="ru-RU" dirty="0" err="1"/>
              <a:t>Парижса</a:t>
            </a:r>
            <a:r>
              <a:rPr lang="ru-RU" dirty="0"/>
              <a:t>. </a:t>
            </a:r>
            <a:r>
              <a:rPr lang="ru-RU" dirty="0" err="1"/>
              <a:t>Тя</a:t>
            </a:r>
            <a:r>
              <a:rPr lang="ru-RU" dirty="0"/>
              <a:t> </a:t>
            </a:r>
            <a:r>
              <a:rPr lang="ru-RU" dirty="0" err="1"/>
              <a:t>ошса</a:t>
            </a:r>
            <a:r>
              <a:rPr lang="ru-RU" dirty="0"/>
              <a:t> </a:t>
            </a:r>
            <a:r>
              <a:rPr lang="ru-RU" dirty="0" err="1"/>
              <a:t>тайнза</a:t>
            </a:r>
            <a:r>
              <a:rPr lang="ru-RU" dirty="0"/>
              <a:t> </a:t>
            </a:r>
            <a:r>
              <a:rPr lang="ru-RU" dirty="0" err="1"/>
              <a:t>ульсь</a:t>
            </a:r>
            <a:r>
              <a:rPr lang="ru-RU" dirty="0"/>
              <a:t> </a:t>
            </a:r>
            <a:r>
              <a:rPr lang="ru-RU" dirty="0" err="1"/>
              <a:t>максф</a:t>
            </a:r>
            <a:r>
              <a:rPr lang="ru-RU" dirty="0"/>
              <a:t> </a:t>
            </a:r>
            <a:r>
              <a:rPr lang="ru-RU" dirty="0" err="1"/>
              <a:t>золотань</a:t>
            </a:r>
            <a:r>
              <a:rPr lang="ru-RU" dirty="0"/>
              <a:t> медаль. 1844 </a:t>
            </a:r>
            <a:r>
              <a:rPr lang="ru-RU" dirty="0" err="1"/>
              <a:t>кизоня</a:t>
            </a:r>
            <a:r>
              <a:rPr lang="ru-RU" dirty="0"/>
              <a:t> </a:t>
            </a:r>
            <a:r>
              <a:rPr lang="ru-RU" dirty="0" err="1"/>
              <a:t>мрдась</a:t>
            </a:r>
            <a:r>
              <a:rPr lang="ru-RU" dirty="0"/>
              <a:t> Петербургу. </a:t>
            </a:r>
            <a:r>
              <a:rPr lang="ru-RU" dirty="0" err="1"/>
              <a:t>Академиясь</a:t>
            </a:r>
            <a:r>
              <a:rPr lang="ru-RU" dirty="0"/>
              <a:t> </a:t>
            </a:r>
            <a:r>
              <a:rPr lang="ru-RU" dirty="0" err="1"/>
              <a:t>макссь</a:t>
            </a:r>
            <a:r>
              <a:rPr lang="ru-RU" dirty="0"/>
              <a:t> </a:t>
            </a:r>
            <a:r>
              <a:rPr lang="ru-RU" dirty="0" err="1"/>
              <a:t>тейнза</a:t>
            </a:r>
            <a:r>
              <a:rPr lang="ru-RU" dirty="0"/>
              <a:t> </a:t>
            </a:r>
            <a:r>
              <a:rPr lang="ru-RU" dirty="0" err="1"/>
              <a:t>академиконь</a:t>
            </a:r>
            <a:r>
              <a:rPr lang="ru-RU" dirty="0"/>
              <a:t> </a:t>
            </a:r>
            <a:r>
              <a:rPr lang="ru-RU" dirty="0" err="1"/>
              <a:t>лем</a:t>
            </a:r>
            <a:r>
              <a:rPr lang="ru-RU" dirty="0"/>
              <a:t>. </a:t>
            </a:r>
          </a:p>
          <a:p>
            <a:r>
              <a:rPr lang="ru-RU" dirty="0"/>
              <a:t>1850 </a:t>
            </a:r>
            <a:r>
              <a:rPr lang="ru-RU" dirty="0" err="1"/>
              <a:t>кизоня</a:t>
            </a:r>
            <a:r>
              <a:rPr lang="ru-RU" dirty="0"/>
              <a:t> </a:t>
            </a:r>
            <a:r>
              <a:rPr lang="ru-RU" dirty="0" err="1"/>
              <a:t>художниксь</a:t>
            </a:r>
            <a:r>
              <a:rPr lang="ru-RU" dirty="0"/>
              <a:t> </a:t>
            </a:r>
            <a:r>
              <a:rPr lang="ru-RU" dirty="0" err="1"/>
              <a:t>рисовандазе</a:t>
            </a:r>
            <a:r>
              <a:rPr lang="ru-RU" dirty="0"/>
              <a:t> «Девятый вал», коса </a:t>
            </a:r>
            <a:r>
              <a:rPr lang="ru-RU" dirty="0" err="1"/>
              <a:t>няфтеви</a:t>
            </a:r>
            <a:r>
              <a:rPr lang="ru-RU" dirty="0"/>
              <a:t> </a:t>
            </a:r>
            <a:r>
              <a:rPr lang="ru-RU" dirty="0" err="1"/>
              <a:t>стихиять</a:t>
            </a:r>
            <a:r>
              <a:rPr lang="ru-RU" dirty="0"/>
              <a:t> </a:t>
            </a:r>
            <a:r>
              <a:rPr lang="ru-RU" dirty="0" err="1"/>
              <a:t>виец</a:t>
            </a:r>
            <a:r>
              <a:rPr lang="ru-RU" dirty="0"/>
              <a:t>. </a:t>
            </a:r>
            <a:r>
              <a:rPr lang="ru-RU" dirty="0" err="1"/>
              <a:t>Пелькс</a:t>
            </a:r>
            <a:r>
              <a:rPr lang="ru-RU" dirty="0"/>
              <a:t> </a:t>
            </a:r>
            <a:r>
              <a:rPr lang="ru-RU" dirty="0" err="1"/>
              <a:t>даволхнень</a:t>
            </a:r>
            <a:r>
              <a:rPr lang="ru-RU" dirty="0"/>
              <a:t> </a:t>
            </a:r>
            <a:r>
              <a:rPr lang="ru-RU" dirty="0" err="1"/>
              <a:t>няйсаськ</a:t>
            </a:r>
            <a:r>
              <a:rPr lang="ru-RU" dirty="0"/>
              <a:t> </a:t>
            </a:r>
            <a:r>
              <a:rPr lang="ru-RU" dirty="0" err="1"/>
              <a:t>художникть</a:t>
            </a:r>
            <a:r>
              <a:rPr lang="ru-RU" dirty="0"/>
              <a:t> </a:t>
            </a:r>
            <a:r>
              <a:rPr lang="ru-RU" dirty="0" err="1"/>
              <a:t>аф</a:t>
            </a:r>
            <a:r>
              <a:rPr lang="ru-RU" dirty="0"/>
              <a:t> </a:t>
            </a:r>
            <a:r>
              <a:rPr lang="ru-RU" dirty="0" err="1"/>
              <a:t>фкя</a:t>
            </a:r>
            <a:r>
              <a:rPr lang="ru-RU" dirty="0"/>
              <a:t> </a:t>
            </a:r>
            <a:r>
              <a:rPr lang="ru-RU" dirty="0" err="1"/>
              <a:t>картинасонза</a:t>
            </a:r>
            <a:r>
              <a:rPr lang="ru-RU" dirty="0"/>
              <a:t> :  «Буря ночью» (1865), «Буря»(1872),  «Буря у мыса </a:t>
            </a:r>
            <a:r>
              <a:rPr lang="ru-RU" dirty="0" err="1"/>
              <a:t>Айя</a:t>
            </a:r>
            <a:r>
              <a:rPr lang="ru-RU" dirty="0"/>
              <a:t>»  (1875), «Бури под Евпаторией» (1961).</a:t>
            </a:r>
          </a:p>
          <a:p>
            <a:r>
              <a:rPr lang="ru-RU" dirty="0" err="1"/>
              <a:t>Айвазовскяйнь</a:t>
            </a:r>
            <a:r>
              <a:rPr lang="ru-RU" dirty="0"/>
              <a:t> </a:t>
            </a:r>
            <a:r>
              <a:rPr lang="ru-RU" dirty="0" err="1"/>
              <a:t>картинань</a:t>
            </a:r>
            <a:r>
              <a:rPr lang="ru-RU" dirty="0"/>
              <a:t> </a:t>
            </a:r>
            <a:r>
              <a:rPr lang="ru-RU" dirty="0" err="1"/>
              <a:t>выставканза</a:t>
            </a:r>
            <a:r>
              <a:rPr lang="ru-RU" dirty="0"/>
              <a:t> </a:t>
            </a:r>
            <a:r>
              <a:rPr lang="ru-RU" dirty="0" err="1"/>
              <a:t>ётнесть</a:t>
            </a:r>
            <a:r>
              <a:rPr lang="ru-RU" dirty="0"/>
              <a:t> </a:t>
            </a:r>
            <a:r>
              <a:rPr lang="ru-RU" dirty="0" err="1"/>
              <a:t>Петербургса</a:t>
            </a:r>
            <a:r>
              <a:rPr lang="ru-RU" dirty="0"/>
              <a:t>, </a:t>
            </a:r>
            <a:r>
              <a:rPr lang="ru-RU" dirty="0" err="1"/>
              <a:t>Москуса</a:t>
            </a:r>
            <a:r>
              <a:rPr lang="ru-RU" dirty="0"/>
              <a:t> и лия </a:t>
            </a:r>
            <a:r>
              <a:rPr lang="ru-RU" dirty="0" err="1"/>
              <a:t>масторса</a:t>
            </a:r>
            <a:r>
              <a:rPr lang="ru-RU" dirty="0"/>
              <a:t>. </a:t>
            </a:r>
            <a:r>
              <a:rPr lang="ru-RU" dirty="0" err="1"/>
              <a:t>Сембоц</a:t>
            </a:r>
            <a:r>
              <a:rPr lang="ru-RU" dirty="0"/>
              <a:t> </a:t>
            </a:r>
            <a:r>
              <a:rPr lang="ru-RU" dirty="0" err="1"/>
              <a:t>ульсь</a:t>
            </a:r>
            <a:r>
              <a:rPr lang="ru-RU" dirty="0"/>
              <a:t> 55 </a:t>
            </a:r>
            <a:r>
              <a:rPr lang="ru-RU" dirty="0" err="1"/>
              <a:t>выставкац</a:t>
            </a:r>
            <a:r>
              <a:rPr lang="ru-RU" dirty="0"/>
              <a:t>. </a:t>
            </a:r>
          </a:p>
          <a:p>
            <a:r>
              <a:rPr lang="ru-RU" dirty="0" err="1"/>
              <a:t>Кулось</a:t>
            </a:r>
            <a:r>
              <a:rPr lang="ru-RU" dirty="0"/>
              <a:t> </a:t>
            </a:r>
            <a:r>
              <a:rPr lang="ru-RU" dirty="0" err="1"/>
              <a:t>художниксь</a:t>
            </a:r>
            <a:r>
              <a:rPr lang="ru-RU" dirty="0"/>
              <a:t> 19 </a:t>
            </a:r>
            <a:r>
              <a:rPr lang="ru-RU" dirty="0" err="1"/>
              <a:t>апрельста</a:t>
            </a:r>
            <a:r>
              <a:rPr lang="ru-RU" dirty="0"/>
              <a:t> 1900 </a:t>
            </a:r>
            <a:r>
              <a:rPr lang="ru-RU" dirty="0" err="1"/>
              <a:t>кизоня</a:t>
            </a:r>
            <a:r>
              <a:rPr lang="ru-RU" dirty="0"/>
              <a:t>, </a:t>
            </a:r>
            <a:r>
              <a:rPr lang="ru-RU" dirty="0" err="1"/>
              <a:t>мзярда</a:t>
            </a:r>
            <a:r>
              <a:rPr lang="ru-RU" dirty="0"/>
              <a:t> сон </a:t>
            </a:r>
            <a:r>
              <a:rPr lang="ru-RU" dirty="0" err="1"/>
              <a:t>покодсь</a:t>
            </a:r>
            <a:r>
              <a:rPr lang="ru-RU" dirty="0"/>
              <a:t> «Взрыв турецкого корабля» </a:t>
            </a:r>
            <a:r>
              <a:rPr lang="ru-RU" dirty="0" err="1"/>
              <a:t>картинанц</a:t>
            </a:r>
            <a:r>
              <a:rPr lang="ru-RU" dirty="0"/>
              <a:t> </a:t>
            </a:r>
            <a:r>
              <a:rPr lang="ru-RU" dirty="0" err="1"/>
              <a:t>лангса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34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551CE-E916-4B02-BF77-D59BF51C3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ЧИСЛИТЕЛЬНАЙСЬ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01A101-BC08-4D73-891F-7452D5914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Числительнайсь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–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корхтама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пялькс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кона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няфти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аньцек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лувома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фкя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кафта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колма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ниле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предметонь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лувкс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: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кафта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ялгат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кота шит,  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стане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жа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предметонь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лувомста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порядка: 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колмоце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ялгась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вейхксоце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ковсь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Числительнайхне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отвечайхть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мзяра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мзяроце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кизефкснень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лангс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Эсь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смузьснон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коряс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числительнайхне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эряйхть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количественнайхть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и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порядковайхть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5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9E59E-BC28-4102-83F1-DAB298DC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>
                <a:solidFill>
                  <a:srgbClr val="FF0000"/>
                </a:solidFill>
              </a:rPr>
              <a:t>Числительнайхне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смузень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коряс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1D269-80FD-415A-97D1-16466FE41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Эсь</a:t>
            </a:r>
            <a:r>
              <a:rPr lang="ru-RU" dirty="0"/>
              <a:t> </a:t>
            </a:r>
            <a:r>
              <a:rPr lang="ru-RU" dirty="0" err="1"/>
              <a:t>смузьснон</a:t>
            </a:r>
            <a:r>
              <a:rPr lang="ru-RU" dirty="0"/>
              <a:t> </a:t>
            </a:r>
            <a:r>
              <a:rPr lang="ru-RU" dirty="0" err="1"/>
              <a:t>коряс</a:t>
            </a:r>
            <a:r>
              <a:rPr lang="ru-RU" dirty="0"/>
              <a:t> </a:t>
            </a:r>
            <a:r>
              <a:rPr lang="ru-RU" dirty="0" err="1"/>
              <a:t>числительнайхне</a:t>
            </a:r>
            <a:r>
              <a:rPr lang="ru-RU" dirty="0"/>
              <a:t> </a:t>
            </a:r>
            <a:r>
              <a:rPr lang="ru-RU" dirty="0" err="1"/>
              <a:t>эряйхти</a:t>
            </a:r>
            <a:r>
              <a:rPr lang="ru-RU" dirty="0"/>
              <a:t> </a:t>
            </a:r>
            <a:r>
              <a:rPr lang="ru-RU" b="1" dirty="0" err="1"/>
              <a:t>количественнайхть</a:t>
            </a:r>
            <a:r>
              <a:rPr lang="ru-RU" b="1" dirty="0"/>
              <a:t> и </a:t>
            </a:r>
            <a:r>
              <a:rPr lang="ru-RU" b="1" dirty="0" err="1"/>
              <a:t>порядковайхть</a:t>
            </a:r>
            <a:r>
              <a:rPr lang="ru-RU" dirty="0"/>
              <a:t>. </a:t>
            </a:r>
            <a:r>
              <a:rPr lang="ru-RU" dirty="0" err="1"/>
              <a:t>Числительнайхне</a:t>
            </a:r>
            <a:r>
              <a:rPr lang="ru-RU" dirty="0"/>
              <a:t>, </a:t>
            </a:r>
            <a:r>
              <a:rPr lang="ru-RU" dirty="0" err="1"/>
              <a:t>конат</a:t>
            </a:r>
            <a:r>
              <a:rPr lang="ru-RU" dirty="0"/>
              <a:t> </a:t>
            </a:r>
            <a:r>
              <a:rPr lang="ru-RU" dirty="0" err="1"/>
              <a:t>няфтихть</a:t>
            </a:r>
            <a:r>
              <a:rPr lang="ru-RU" dirty="0"/>
              <a:t> </a:t>
            </a:r>
            <a:r>
              <a:rPr lang="ru-RU" dirty="0" err="1"/>
              <a:t>лувома</a:t>
            </a:r>
            <a:r>
              <a:rPr lang="ru-RU" dirty="0"/>
              <a:t> или </a:t>
            </a:r>
            <a:r>
              <a:rPr lang="ru-RU" dirty="0" err="1"/>
              <a:t>предметонь</a:t>
            </a:r>
            <a:r>
              <a:rPr lang="ru-RU" dirty="0"/>
              <a:t> </a:t>
            </a:r>
            <a:r>
              <a:rPr lang="ru-RU" dirty="0" err="1"/>
              <a:t>лувкс</a:t>
            </a:r>
            <a:r>
              <a:rPr lang="ru-RU" dirty="0"/>
              <a:t> </a:t>
            </a:r>
            <a:r>
              <a:rPr lang="ru-RU" dirty="0" err="1"/>
              <a:t>отвечайхть</a:t>
            </a:r>
            <a:r>
              <a:rPr lang="ru-RU" dirty="0"/>
              <a:t> </a:t>
            </a:r>
            <a:r>
              <a:rPr lang="ru-RU" i="1" dirty="0" err="1"/>
              <a:t>мзяра</a:t>
            </a:r>
            <a:r>
              <a:rPr lang="ru-RU" i="1" dirty="0"/>
              <a:t>? </a:t>
            </a:r>
            <a:r>
              <a:rPr lang="ru-RU" dirty="0" err="1"/>
              <a:t>кизефксть</a:t>
            </a:r>
            <a:r>
              <a:rPr lang="ru-RU" dirty="0"/>
              <a:t> </a:t>
            </a:r>
            <a:r>
              <a:rPr lang="ru-RU" dirty="0" err="1"/>
              <a:t>лангс</a:t>
            </a:r>
            <a:r>
              <a:rPr lang="ru-RU" dirty="0"/>
              <a:t>, </a:t>
            </a:r>
            <a:r>
              <a:rPr lang="ru-RU" dirty="0" err="1"/>
              <a:t>мярьгихть</a:t>
            </a:r>
            <a:r>
              <a:rPr lang="ru-RU" dirty="0"/>
              <a:t> </a:t>
            </a:r>
            <a:r>
              <a:rPr lang="ru-RU" i="1" dirty="0" err="1"/>
              <a:t>количественнайхть</a:t>
            </a:r>
            <a:r>
              <a:rPr lang="ru-RU" dirty="0"/>
              <a:t>: </a:t>
            </a:r>
            <a:r>
              <a:rPr lang="ru-RU" i="1" dirty="0" err="1"/>
              <a:t>кодгемонь</a:t>
            </a:r>
            <a:r>
              <a:rPr lang="ru-RU" i="1" dirty="0"/>
              <a:t>, </a:t>
            </a:r>
            <a:r>
              <a:rPr lang="ru-RU" i="1" dirty="0" err="1"/>
              <a:t>комсь</a:t>
            </a:r>
            <a:r>
              <a:rPr lang="ru-RU" i="1" dirty="0"/>
              <a:t> </a:t>
            </a:r>
            <a:r>
              <a:rPr lang="ru-RU" i="1" dirty="0" err="1"/>
              <a:t>кафтува</a:t>
            </a:r>
            <a:r>
              <a:rPr lang="ru-RU" i="1" dirty="0"/>
              <a:t>, </a:t>
            </a:r>
            <a:r>
              <a:rPr lang="ru-RU" i="1" dirty="0" err="1"/>
              <a:t>кемготува</a:t>
            </a:r>
            <a:r>
              <a:rPr lang="ru-RU" dirty="0"/>
              <a:t>. </a:t>
            </a:r>
          </a:p>
          <a:p>
            <a:r>
              <a:rPr lang="ru-RU" dirty="0" err="1"/>
              <a:t>Числительнайхне</a:t>
            </a:r>
            <a:r>
              <a:rPr lang="ru-RU" dirty="0"/>
              <a:t>, </a:t>
            </a:r>
            <a:r>
              <a:rPr lang="ru-RU" dirty="0" err="1"/>
              <a:t>конат</a:t>
            </a:r>
            <a:r>
              <a:rPr lang="ru-RU" dirty="0"/>
              <a:t> </a:t>
            </a:r>
            <a:r>
              <a:rPr lang="ru-RU" dirty="0" err="1"/>
              <a:t>азсазь</a:t>
            </a:r>
            <a:r>
              <a:rPr lang="ru-RU" dirty="0"/>
              <a:t> </a:t>
            </a:r>
            <a:r>
              <a:rPr lang="ru-RU" dirty="0" err="1"/>
              <a:t>лувомста</a:t>
            </a:r>
            <a:r>
              <a:rPr lang="ru-RU" dirty="0"/>
              <a:t> </a:t>
            </a:r>
            <a:r>
              <a:rPr lang="ru-RU" dirty="0" err="1"/>
              <a:t>предметтнень</a:t>
            </a:r>
            <a:r>
              <a:rPr lang="ru-RU" dirty="0"/>
              <a:t> </a:t>
            </a:r>
            <a:r>
              <a:rPr lang="ru-RU" dirty="0" err="1"/>
              <a:t>фкя-фкянь</a:t>
            </a:r>
            <a:r>
              <a:rPr lang="ru-RU" dirty="0"/>
              <a:t> </a:t>
            </a:r>
            <a:r>
              <a:rPr lang="ru-RU" dirty="0" err="1"/>
              <a:t>мельге</a:t>
            </a:r>
            <a:r>
              <a:rPr lang="ru-RU" dirty="0"/>
              <a:t> </a:t>
            </a:r>
            <a:r>
              <a:rPr lang="ru-RU" dirty="0" err="1"/>
              <a:t>молемаснон</a:t>
            </a:r>
            <a:r>
              <a:rPr lang="ru-RU" dirty="0"/>
              <a:t> и </a:t>
            </a:r>
            <a:r>
              <a:rPr lang="ru-RU" dirty="0" err="1"/>
              <a:t>отвечайхть</a:t>
            </a:r>
            <a:r>
              <a:rPr lang="ru-RU" dirty="0"/>
              <a:t> </a:t>
            </a:r>
            <a:r>
              <a:rPr lang="ru-RU" i="1" dirty="0" err="1"/>
              <a:t>мзяроце</a:t>
            </a:r>
            <a:r>
              <a:rPr lang="ru-RU" i="1" dirty="0"/>
              <a:t> ? </a:t>
            </a:r>
            <a:r>
              <a:rPr lang="ru-RU" dirty="0" err="1"/>
              <a:t>Кизефксть</a:t>
            </a:r>
            <a:r>
              <a:rPr lang="ru-RU" i="1" dirty="0"/>
              <a:t> </a:t>
            </a:r>
            <a:r>
              <a:rPr lang="ru-RU" dirty="0" err="1"/>
              <a:t>лангс</a:t>
            </a:r>
            <a:r>
              <a:rPr lang="ru-RU" dirty="0"/>
              <a:t>, </a:t>
            </a:r>
            <a:r>
              <a:rPr lang="ru-RU" dirty="0" err="1"/>
              <a:t>мярьгихть</a:t>
            </a:r>
            <a:r>
              <a:rPr lang="ru-RU" dirty="0"/>
              <a:t> </a:t>
            </a:r>
            <a:r>
              <a:rPr lang="ru-RU" dirty="0" err="1"/>
              <a:t>порядковайхть</a:t>
            </a:r>
            <a:r>
              <a:rPr lang="ru-RU" dirty="0"/>
              <a:t>. Синь </a:t>
            </a:r>
            <a:r>
              <a:rPr lang="ru-RU" dirty="0" err="1"/>
              <a:t>тиевихть</a:t>
            </a:r>
            <a:r>
              <a:rPr lang="ru-RU" dirty="0"/>
              <a:t> </a:t>
            </a:r>
            <a:r>
              <a:rPr lang="ru-RU" dirty="0" err="1"/>
              <a:t>количественнай</a:t>
            </a:r>
            <a:r>
              <a:rPr lang="ru-RU" dirty="0"/>
              <a:t> </a:t>
            </a:r>
            <a:r>
              <a:rPr lang="ru-RU" dirty="0" err="1"/>
              <a:t>числительнайхнень</a:t>
            </a:r>
            <a:r>
              <a:rPr lang="ru-RU" dirty="0"/>
              <a:t> </a:t>
            </a:r>
            <a:r>
              <a:rPr lang="ru-RU" dirty="0" err="1"/>
              <a:t>эзда</a:t>
            </a:r>
            <a:r>
              <a:rPr lang="ru-RU" dirty="0"/>
              <a:t> –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суффиксть</a:t>
            </a:r>
            <a:r>
              <a:rPr lang="ru-RU" dirty="0"/>
              <a:t> вельде.: </a:t>
            </a:r>
            <a:r>
              <a:rPr lang="ru-RU" i="1" dirty="0" err="1"/>
              <a:t>ниле-ниле-це</a:t>
            </a:r>
            <a:r>
              <a:rPr lang="ru-RU" i="1" dirty="0"/>
              <a:t>, </a:t>
            </a:r>
            <a:r>
              <a:rPr lang="ru-RU" i="1" dirty="0" err="1"/>
              <a:t>комсь</a:t>
            </a:r>
            <a:r>
              <a:rPr lang="ru-RU" i="1" dirty="0"/>
              <a:t> </a:t>
            </a:r>
            <a:r>
              <a:rPr lang="ru-RU" i="1" dirty="0" err="1"/>
              <a:t>котува-комсь</a:t>
            </a:r>
            <a:r>
              <a:rPr lang="ru-RU" i="1" dirty="0"/>
              <a:t> </a:t>
            </a:r>
            <a:r>
              <a:rPr lang="ru-RU" i="1" dirty="0" err="1"/>
              <a:t>котуво-це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743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74638"/>
            <a:ext cx="5256584" cy="193022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составонь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sz="2800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коряс</a:t>
            </a:r>
            <a:b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</a:br>
            <a:endParaRPr lang="ru-RU" sz="2400" b="1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Peach Milk 2.0" pitchFamily="50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2564904"/>
            <a:ext cx="5256584" cy="442798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Мокшень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кяльса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составонь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коряс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явовихть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кода: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простойхть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сложнайхть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и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составнойхть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42492" y="1642492"/>
            <a:ext cx="6848872" cy="35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A7507-0EDA-4C63-A026-592C6C9B6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составонь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коряс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26F341-6058-4752-8FBB-A76F396A8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Простой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ащихть</a:t>
            </a:r>
            <a:r>
              <a:rPr lang="ru-RU" b="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фкя</a:t>
            </a:r>
            <a:r>
              <a:rPr lang="ru-RU" b="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валъюрхтста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,кепотьксонди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: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кафта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кота,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кемонь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. </a:t>
            </a:r>
          </a:p>
          <a:p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Сложнай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ащихть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кафта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валъюрхтста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.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Тя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юромти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сувайхть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десяткатнень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лемсна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и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сложнай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кепотьксонди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: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кемгафтува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кемготува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кафксогемонь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кафксогемонце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«восьмидесятый».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Сложнай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сёрмадовихть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марса и кода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марявихть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.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Кафта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валхнень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поладомста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сидеста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эздост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прашендыхть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вайгялькст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, а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аф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кайги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согласнайхне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арсихть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кайгикс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: 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кота +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кемонь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=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кодгемонь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кемонь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+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сисем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=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кемзисемге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8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EE4A6-A486-4A5D-8E9A-F3DA8242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составонь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коряс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D11C81-B554-42CB-997E-EA50775C4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Составной </a:t>
            </a:r>
            <a:r>
              <a:rPr lang="ru-RU" b="1" dirty="0" err="1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ащихть</a:t>
            </a:r>
            <a:r>
              <a:rPr lang="ru-RU" b="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кафта</a:t>
            </a:r>
            <a:r>
              <a:rPr lang="ru-RU" b="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или </a:t>
            </a:r>
            <a:r>
              <a:rPr lang="ru-RU" b="1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сяда</a:t>
            </a:r>
            <a:r>
              <a:rPr lang="ru-RU" b="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лама простой и </a:t>
            </a:r>
            <a:r>
              <a:rPr lang="ru-RU" b="1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сложнай</a:t>
            </a:r>
            <a:r>
              <a:rPr lang="ru-RU" b="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числительнайста</a:t>
            </a:r>
            <a:r>
              <a:rPr lang="ru-RU" b="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: </a:t>
            </a:r>
            <a:r>
              <a:rPr lang="ru-RU" b="1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сяда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ведьгемонь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кафта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кафта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сятт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кемготува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тёжянь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вейхкса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сятт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кафксогемонь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i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котоце</a:t>
            </a:r>
            <a:r>
              <a:rPr lang="ru-RU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53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30675-BB19-4A93-B4BB-1422B05B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васьфнемасна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C1D4B9-8181-4BA6-B2EA-41B4C3751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Числительнайхне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кемонти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самс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сидеста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нолявихть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тевс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валмуворксса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содама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ёфксса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, морса и </a:t>
            </a:r>
            <a:r>
              <a:rPr lang="ru-RU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стихотворенияса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  <a:t>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ach Milk 2.0" pitchFamily="50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17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0E644-19E4-41CB-A3A9-DF454795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Числительнайхнень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 </a:t>
            </a:r>
            <a:r>
              <a:rPr lang="ru-RU" b="1" dirty="0" err="1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Peach Milk 2.0" pitchFamily="50" charset="0"/>
              </a:rPr>
              <a:t>васьфнемасна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DC1FF4-0009-45BA-B3A3-95E340B18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Peach Milk 2.0" pitchFamily="50" charset="0"/>
              </a:rPr>
              <a:t>Байдекть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кафта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пенза</a:t>
            </a:r>
            <a:r>
              <a:rPr lang="ru-RU" dirty="0">
                <a:latin typeface="Peach Milk 2.0" pitchFamily="50" charset="0"/>
              </a:rPr>
              <a:t>. </a:t>
            </a:r>
          </a:p>
          <a:p>
            <a:r>
              <a:rPr lang="ru-RU" dirty="0" err="1">
                <a:latin typeface="Peach Milk 2.0" pitchFamily="50" charset="0"/>
              </a:rPr>
              <a:t>Алашать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ниле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пильгонза</a:t>
            </a:r>
            <a:r>
              <a:rPr lang="ru-RU" dirty="0">
                <a:latin typeface="Peach Milk 2.0" pitchFamily="50" charset="0"/>
              </a:rPr>
              <a:t>, </a:t>
            </a:r>
            <a:r>
              <a:rPr lang="ru-RU" dirty="0" err="1">
                <a:latin typeface="Peach Milk 2.0" pitchFamily="50" charset="0"/>
              </a:rPr>
              <a:t>сяка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пупоряй</a:t>
            </a:r>
            <a:r>
              <a:rPr lang="ru-RU" dirty="0">
                <a:latin typeface="Peach Milk 2.0" pitchFamily="50" charset="0"/>
              </a:rPr>
              <a:t>. </a:t>
            </a:r>
          </a:p>
          <a:p>
            <a:r>
              <a:rPr lang="ru-RU" dirty="0" err="1">
                <a:latin typeface="Peach Milk 2.0" pitchFamily="50" charset="0"/>
              </a:rPr>
              <a:t>Фкя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эскти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сембонь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аф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повфтасайть</a:t>
            </a:r>
            <a:r>
              <a:rPr lang="ru-RU" dirty="0">
                <a:latin typeface="Peach Milk 2.0" pitchFamily="50" charset="0"/>
              </a:rPr>
              <a:t>.</a:t>
            </a:r>
          </a:p>
          <a:p>
            <a:r>
              <a:rPr lang="ru-RU" dirty="0" err="1">
                <a:latin typeface="Peach Milk 2.0" pitchFamily="50" charset="0"/>
              </a:rPr>
              <a:t>Фкя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пильгса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ичкози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аф</a:t>
            </a:r>
            <a:r>
              <a:rPr lang="ru-RU" dirty="0">
                <a:latin typeface="Peach Milk 2.0" pitchFamily="50" charset="0"/>
              </a:rPr>
              <a:t> </a:t>
            </a:r>
            <a:r>
              <a:rPr lang="ru-RU" dirty="0" err="1">
                <a:latin typeface="Peach Milk 2.0" pitchFamily="50" charset="0"/>
              </a:rPr>
              <a:t>ворьгодят</a:t>
            </a:r>
            <a:r>
              <a:rPr lang="ru-RU" dirty="0">
                <a:latin typeface="Peach Milk 2.0" pitchFamily="50" charset="0"/>
              </a:rPr>
              <a:t>.</a:t>
            </a:r>
          </a:p>
          <a:p>
            <a:r>
              <a:rPr lang="ru-RU" dirty="0">
                <a:latin typeface="Peach Milk 2.0" pitchFamily="50" charset="0"/>
              </a:rPr>
              <a:t>(</a:t>
            </a:r>
            <a:r>
              <a:rPr lang="ru-RU" dirty="0" err="1">
                <a:latin typeface="Peach Milk 2.0" pitchFamily="50" charset="0"/>
              </a:rPr>
              <a:t>Валмуворкст</a:t>
            </a:r>
            <a:r>
              <a:rPr lang="ru-RU" dirty="0">
                <a:latin typeface="Peach Milk 2.0" pitchFamily="50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291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1277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Peach Milk 2.0</vt:lpstr>
      <vt:lpstr>Times New Roman</vt:lpstr>
      <vt:lpstr>Тема Office</vt:lpstr>
      <vt:lpstr> ТЕМАСЬ: «ЧИСЛИТЕЛЬНАЙТЬ ТОНАФНЕМАЦ СЁРМАДОМАНЬ ШИРДЕ»</vt:lpstr>
      <vt:lpstr>ЧИСЛИТЕЛЬНАЙСЬ</vt:lpstr>
      <vt:lpstr>ЧИСЛИТЕЛЬНАЙСЬ</vt:lpstr>
      <vt:lpstr>Числительнайхне смузень коряс</vt:lpstr>
      <vt:lpstr>Числительнайхне составонь коряс </vt:lpstr>
      <vt:lpstr>Числительнайхне составонь коряс</vt:lpstr>
      <vt:lpstr>Числительнайхне составонь коряс</vt:lpstr>
      <vt:lpstr>Числительнайхнень васьфнемасна</vt:lpstr>
      <vt:lpstr>Числительнайхнень васьфнемасна</vt:lpstr>
      <vt:lpstr>Числительнайхнень васьфневомасна</vt:lpstr>
      <vt:lpstr>Числительнайхнень васьфнемасна</vt:lpstr>
      <vt:lpstr>Числительнайхнень тиевомасна 11-19</vt:lpstr>
      <vt:lpstr>Числительнайхнень тиевомасна  11-19</vt:lpstr>
      <vt:lpstr>Числительнайхнень васьфнемасна</vt:lpstr>
      <vt:lpstr>Сложнай чслительнайхнень тиевомасна</vt:lpstr>
      <vt:lpstr>Сложнай числительнайхнень тиевомасна 30-90</vt:lpstr>
      <vt:lpstr>Числительнайхнень тиевомасна</vt:lpstr>
      <vt:lpstr>Числительнайхнень тиевомасна</vt:lpstr>
      <vt:lpstr>Числительнайхнень сермадомасна</vt:lpstr>
      <vt:lpstr>Числительнайхнень сермадомасна</vt:lpstr>
      <vt:lpstr>Числительнайхнень сермадомасна</vt:lpstr>
      <vt:lpstr> Художникть и сонь картинанзон коряс азондомась.  </vt:lpstr>
      <vt:lpstr>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53</cp:revision>
  <dcterms:created xsi:type="dcterms:W3CDTF">2020-12-24T11:50:11Z</dcterms:created>
  <dcterms:modified xsi:type="dcterms:W3CDTF">2021-03-01T09:30:13Z</dcterms:modified>
</cp:coreProperties>
</file>