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8.jpeg" ContentType="image/jpeg"/>
  <Override PartName="/ppt/media/image5.png" ContentType="image/png"/>
  <Override PartName="/ppt/media/image16.jpeg" ContentType="image/jpeg"/>
  <Override PartName="/ppt/media/image1.jpeg" ContentType="image/jpeg"/>
  <Override PartName="/ppt/media/image9.jpeg" ContentType="image/jpeg"/>
  <Override PartName="/ppt/media/image4.jpeg" ContentType="image/jpeg"/>
  <Override PartName="/ppt/media/image20.jpeg" ContentType="image/jpeg"/>
  <Override PartName="/ppt/media/image19.jpeg" ContentType="image/jpeg"/>
  <Override PartName="/ppt/media/image3.png" ContentType="image/png"/>
  <Override PartName="/ppt/media/image10.jpeg" ContentType="image/jpeg"/>
  <Override PartName="/ppt/media/image22.jpeg" ContentType="image/jpeg"/>
  <Override PartName="/ppt/media/image6.jpeg" ContentType="image/jpeg"/>
  <Override PartName="/ppt/media/image8.jpeg" ContentType="image/jpeg"/>
  <Override PartName="/ppt/media/image24.jpeg" ContentType="image/jpeg"/>
  <Override PartName="/ppt/media/image12.jpeg" ContentType="image/jpeg"/>
  <Override PartName="/ppt/media/image13.jpeg" ContentType="image/jpeg"/>
  <Override PartName="/ppt/media/image11.png" ContentType="image/png"/>
  <Override PartName="/ppt/media/image14.jpeg" ContentType="image/jpeg"/>
  <Override PartName="/ppt/media/image17.jpeg" ContentType="image/jpeg"/>
  <Override PartName="/ppt/media/image2.jpeg" ContentType="image/jpeg"/>
  <Override PartName="/ppt/media/image26.gif" ContentType="image/gif"/>
  <Override PartName="/ppt/media/image23.jpeg" ContentType="image/jpeg"/>
  <Override PartName="/ppt/media/image7.jpeg" ContentType="image/jpeg"/>
  <Override PartName="/ppt/media/image15.png" ContentType="image/png"/>
  <Override PartName="/ppt/media/image25.gif" ContentType="image/gif"/>
  <Override PartName="/ppt/media/hdphoto1.wdp" ContentType="image/vnd.ms-photo"/>
  <Override PartName="/ppt/media/image28.jpeg" ContentType="image/jpeg"/>
  <Override PartName="/ppt/media/image30.jpeg" ContentType="image/jpeg"/>
  <Override PartName="/ppt/media/image29.jpeg" ContentType="image/jpeg"/>
  <Override PartName="/ppt/media/image27.jpeg" ContentType="image/jpeg"/>
  <Override PartName="/ppt/media/image21.jpeg" ContentType="image/jpeg"/>
  <Override PartName="/ppt/media/image31.png" ContentType="image/png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0E113A6-EBF2-46FD-8785-9D2CCBB26273}" type="datetime">
              <a:rPr b="0" lang="hu-HU" sz="1200" spc="-1" strike="noStrike">
                <a:solidFill>
                  <a:srgbClr val="ffffff"/>
                </a:solidFill>
                <a:latin typeface="Calibri"/>
              </a:rPr>
              <a:t>2021. 05. 12.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928FABB-92E8-4A72-B091-CB40B1A87D02}" type="slidenum">
              <a:rPr b="0" lang="hu-HU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u-HU" sz="1800" spc="-1" strike="noStrike">
                <a:solidFill>
                  <a:srgbClr val="ffffff"/>
                </a:solidFill>
                <a:latin typeface="Calibri"/>
              </a:rPr>
              <a:t>Click to edit the title text format</a:t>
            </a:r>
            <a:endParaRPr b="0" lang="hu-HU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hu-HU" sz="2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hu-HU" sz="20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hu-HU" sz="20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ц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ACB5CB5-5E4B-4163-95AB-ECACD8C481E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12.5.21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6D392B-FE8C-4FEC-B037-667B216B8BE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6" descr="0_a374a_12825302_XL.png"/>
          <p:cNvPicPr/>
          <p:nvPr/>
        </p:nvPicPr>
        <p:blipFill>
          <a:blip r:embed="rId3"/>
          <a:stretch/>
        </p:blipFill>
        <p:spPr>
          <a:xfrm>
            <a:off x="214200" y="5000760"/>
            <a:ext cx="1856880" cy="17809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ц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л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CC88B91-B89F-4F34-9060-682CB556544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12.5.21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75D359-A850-4313-87AA-B904A79C854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6" descr="0_a374a_12825302_XL.png"/>
          <p:cNvPicPr/>
          <p:nvPr/>
        </p:nvPicPr>
        <p:blipFill>
          <a:blip r:embed="rId3"/>
          <a:stretch/>
        </p:blipFill>
        <p:spPr>
          <a:xfrm>
            <a:off x="214200" y="5000760"/>
            <a:ext cx="1856880" cy="178092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F1238AA-24BF-4FBB-8580-732AADE6936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12.5.21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CBED49-D537-4E83-A4A9-4B4C5C9CD45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gif"/><Relationship Id="rId3" Type="http://schemas.openxmlformats.org/officeDocument/2006/relationships/image" Target="../media/image26.gif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9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Заголовок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Объект 2_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Picture 2_2" descr="C:\Users\Admin\Рабочий стол\easter_holiday_wallpaper.jpg"/>
          <p:cNvPicPr/>
          <p:nvPr/>
        </p:nvPicPr>
        <p:blipFill>
          <a:blip r:embed="rId1"/>
          <a:srcRect l="42458" t="0" r="0" b="0"/>
          <a:stretch/>
        </p:blipFill>
        <p:spPr>
          <a:xfrm>
            <a:off x="2514600" y="-4680"/>
            <a:ext cx="3224880" cy="4020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69" name="Picture 3_0" descr="C:\Users\Admin\Рабочий стол\patricks_day_2011_008.jpg"/>
          <p:cNvPicPr/>
          <p:nvPr/>
        </p:nvPicPr>
        <p:blipFill>
          <a:blip r:embed="rId2"/>
          <a:stretch/>
        </p:blipFill>
        <p:spPr>
          <a:xfrm>
            <a:off x="2910600" y="2626560"/>
            <a:ext cx="6004800" cy="4174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0" name="Picture 4_0" descr="C:\Users\Admin\Рабочий стол\59faf7b274bc95fa28055a55f7469307.jpg"/>
          <p:cNvPicPr/>
          <p:nvPr/>
        </p:nvPicPr>
        <p:blipFill>
          <a:blip r:embed="rId3"/>
          <a:stretch/>
        </p:blipFill>
        <p:spPr>
          <a:xfrm>
            <a:off x="5029200" y="19800"/>
            <a:ext cx="4114440" cy="2723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1" name="Picture 5_0" descr="C:\Users\Admin\Рабочий стол\stocking-stuffers.jpg"/>
          <p:cNvPicPr/>
          <p:nvPr/>
        </p:nvPicPr>
        <p:blipFill>
          <a:blip r:embed="rId4"/>
          <a:stretch/>
        </p:blipFill>
        <p:spPr>
          <a:xfrm>
            <a:off x="0" y="-4680"/>
            <a:ext cx="3429000" cy="2784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2" name="Picture 2_3" descr="C:\Users\Admin\Рабочий стол\img_01393897590_21.jpg"/>
          <p:cNvPicPr/>
          <p:nvPr/>
        </p:nvPicPr>
        <p:blipFill>
          <a:blip r:embed="rId5"/>
          <a:stretch/>
        </p:blipFill>
        <p:spPr>
          <a:xfrm>
            <a:off x="741960" y="2780280"/>
            <a:ext cx="4744440" cy="4021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3" name="Picture 3_1" descr="C:\Users\Admin\Рабочий стол\unnamed.png"/>
          <p:cNvPicPr/>
          <p:nvPr/>
        </p:nvPicPr>
        <p:blipFill>
          <a:blip r:embed="rId6"/>
          <a:stretch/>
        </p:blipFill>
        <p:spPr>
          <a:xfrm>
            <a:off x="6172200" y="2626560"/>
            <a:ext cx="2057400" cy="217404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7"/>
          <a:stretch/>
        </p:blipFill>
        <p:spPr>
          <a:xfrm>
            <a:off x="6542280" y="61200"/>
            <a:ext cx="2565360" cy="256536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8"/>
          <a:stretch/>
        </p:blipFill>
        <p:spPr>
          <a:xfrm>
            <a:off x="5486400" y="4343400"/>
            <a:ext cx="3644640" cy="245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30_1"/>
          <p:cNvSpPr/>
          <p:nvPr/>
        </p:nvSpPr>
        <p:spPr>
          <a:xfrm>
            <a:off x="1035360" y="888480"/>
            <a:ext cx="622080" cy="1039320"/>
          </a:xfrm>
          <a:custGeom>
            <a:avLst/>
            <a:gdLst/>
            <a:ahLst/>
            <a:rect l="l" t="t" r="r" b="b"/>
            <a:pathLst>
              <a:path w="199" h="256">
                <a:moveTo>
                  <a:pt x="84" y="25"/>
                </a:moveTo>
                <a:lnTo>
                  <a:pt x="64" y="99"/>
                </a:lnTo>
                <a:lnTo>
                  <a:pt x="67" y="106"/>
                </a:lnTo>
                <a:lnTo>
                  <a:pt x="76" y="112"/>
                </a:lnTo>
                <a:lnTo>
                  <a:pt x="90" y="120"/>
                </a:lnTo>
                <a:lnTo>
                  <a:pt x="109" y="126"/>
                </a:lnTo>
                <a:lnTo>
                  <a:pt x="123" y="129"/>
                </a:lnTo>
                <a:lnTo>
                  <a:pt x="139" y="133"/>
                </a:lnTo>
                <a:lnTo>
                  <a:pt x="143" y="132"/>
                </a:lnTo>
                <a:lnTo>
                  <a:pt x="144" y="129"/>
                </a:lnTo>
                <a:lnTo>
                  <a:pt x="142" y="115"/>
                </a:lnTo>
                <a:lnTo>
                  <a:pt x="139" y="100"/>
                </a:lnTo>
                <a:lnTo>
                  <a:pt x="136" y="81"/>
                </a:lnTo>
                <a:lnTo>
                  <a:pt x="131" y="60"/>
                </a:lnTo>
                <a:lnTo>
                  <a:pt x="130" y="55"/>
                </a:lnTo>
                <a:lnTo>
                  <a:pt x="127" y="48"/>
                </a:lnTo>
                <a:lnTo>
                  <a:pt x="121" y="40"/>
                </a:lnTo>
                <a:lnTo>
                  <a:pt x="120" y="36"/>
                </a:lnTo>
                <a:lnTo>
                  <a:pt x="121" y="33"/>
                </a:lnTo>
                <a:lnTo>
                  <a:pt x="127" y="31"/>
                </a:lnTo>
                <a:lnTo>
                  <a:pt x="147" y="31"/>
                </a:lnTo>
                <a:lnTo>
                  <a:pt x="164" y="36"/>
                </a:lnTo>
                <a:lnTo>
                  <a:pt x="180" y="40"/>
                </a:lnTo>
                <a:lnTo>
                  <a:pt x="195" y="48"/>
                </a:lnTo>
                <a:lnTo>
                  <a:pt x="199" y="58"/>
                </a:lnTo>
                <a:lnTo>
                  <a:pt x="199" y="82"/>
                </a:lnTo>
                <a:lnTo>
                  <a:pt x="199" y="102"/>
                </a:lnTo>
                <a:lnTo>
                  <a:pt x="199" y="120"/>
                </a:lnTo>
                <a:lnTo>
                  <a:pt x="197" y="133"/>
                </a:lnTo>
                <a:lnTo>
                  <a:pt x="197" y="145"/>
                </a:lnTo>
                <a:lnTo>
                  <a:pt x="196" y="152"/>
                </a:lnTo>
                <a:lnTo>
                  <a:pt x="195" y="158"/>
                </a:lnTo>
                <a:lnTo>
                  <a:pt x="193" y="161"/>
                </a:lnTo>
                <a:lnTo>
                  <a:pt x="187" y="146"/>
                </a:lnTo>
                <a:lnTo>
                  <a:pt x="186" y="151"/>
                </a:lnTo>
                <a:lnTo>
                  <a:pt x="185" y="158"/>
                </a:lnTo>
                <a:lnTo>
                  <a:pt x="183" y="167"/>
                </a:lnTo>
                <a:lnTo>
                  <a:pt x="180" y="181"/>
                </a:lnTo>
                <a:lnTo>
                  <a:pt x="177" y="218"/>
                </a:lnTo>
                <a:lnTo>
                  <a:pt x="173" y="239"/>
                </a:lnTo>
                <a:lnTo>
                  <a:pt x="167" y="256"/>
                </a:lnTo>
                <a:lnTo>
                  <a:pt x="163" y="251"/>
                </a:lnTo>
                <a:lnTo>
                  <a:pt x="159" y="245"/>
                </a:lnTo>
                <a:lnTo>
                  <a:pt x="156" y="236"/>
                </a:lnTo>
                <a:lnTo>
                  <a:pt x="154" y="227"/>
                </a:lnTo>
                <a:lnTo>
                  <a:pt x="154" y="220"/>
                </a:lnTo>
                <a:lnTo>
                  <a:pt x="153" y="211"/>
                </a:lnTo>
                <a:lnTo>
                  <a:pt x="152" y="200"/>
                </a:lnTo>
                <a:lnTo>
                  <a:pt x="152" y="187"/>
                </a:lnTo>
                <a:lnTo>
                  <a:pt x="149" y="178"/>
                </a:lnTo>
                <a:lnTo>
                  <a:pt x="146" y="169"/>
                </a:lnTo>
                <a:lnTo>
                  <a:pt x="143" y="163"/>
                </a:lnTo>
                <a:lnTo>
                  <a:pt x="137" y="158"/>
                </a:lnTo>
                <a:lnTo>
                  <a:pt x="130" y="167"/>
                </a:lnTo>
                <a:lnTo>
                  <a:pt x="126" y="164"/>
                </a:lnTo>
                <a:lnTo>
                  <a:pt x="120" y="158"/>
                </a:lnTo>
                <a:lnTo>
                  <a:pt x="114" y="154"/>
                </a:lnTo>
                <a:lnTo>
                  <a:pt x="109" y="151"/>
                </a:lnTo>
                <a:lnTo>
                  <a:pt x="106" y="155"/>
                </a:lnTo>
                <a:lnTo>
                  <a:pt x="104" y="158"/>
                </a:lnTo>
                <a:lnTo>
                  <a:pt x="101" y="164"/>
                </a:lnTo>
                <a:lnTo>
                  <a:pt x="98" y="169"/>
                </a:lnTo>
                <a:lnTo>
                  <a:pt x="96" y="172"/>
                </a:lnTo>
                <a:lnTo>
                  <a:pt x="94" y="169"/>
                </a:lnTo>
                <a:lnTo>
                  <a:pt x="93" y="166"/>
                </a:lnTo>
                <a:lnTo>
                  <a:pt x="90" y="160"/>
                </a:lnTo>
                <a:lnTo>
                  <a:pt x="87" y="154"/>
                </a:lnTo>
                <a:lnTo>
                  <a:pt x="81" y="145"/>
                </a:lnTo>
                <a:lnTo>
                  <a:pt x="73" y="142"/>
                </a:lnTo>
                <a:lnTo>
                  <a:pt x="70" y="143"/>
                </a:lnTo>
                <a:lnTo>
                  <a:pt x="68" y="146"/>
                </a:lnTo>
                <a:lnTo>
                  <a:pt x="70" y="157"/>
                </a:lnTo>
                <a:lnTo>
                  <a:pt x="70" y="164"/>
                </a:lnTo>
                <a:lnTo>
                  <a:pt x="70" y="170"/>
                </a:lnTo>
                <a:lnTo>
                  <a:pt x="64" y="175"/>
                </a:lnTo>
                <a:lnTo>
                  <a:pt x="57" y="181"/>
                </a:lnTo>
                <a:lnTo>
                  <a:pt x="54" y="187"/>
                </a:lnTo>
                <a:lnTo>
                  <a:pt x="53" y="193"/>
                </a:lnTo>
                <a:lnTo>
                  <a:pt x="53" y="196"/>
                </a:lnTo>
                <a:lnTo>
                  <a:pt x="54" y="200"/>
                </a:lnTo>
                <a:lnTo>
                  <a:pt x="54" y="208"/>
                </a:lnTo>
                <a:lnTo>
                  <a:pt x="53" y="212"/>
                </a:lnTo>
                <a:lnTo>
                  <a:pt x="53" y="215"/>
                </a:lnTo>
                <a:lnTo>
                  <a:pt x="51" y="217"/>
                </a:lnTo>
                <a:lnTo>
                  <a:pt x="47" y="221"/>
                </a:lnTo>
                <a:lnTo>
                  <a:pt x="44" y="220"/>
                </a:lnTo>
                <a:lnTo>
                  <a:pt x="41" y="217"/>
                </a:lnTo>
                <a:lnTo>
                  <a:pt x="40" y="211"/>
                </a:lnTo>
                <a:lnTo>
                  <a:pt x="37" y="202"/>
                </a:lnTo>
                <a:lnTo>
                  <a:pt x="34" y="190"/>
                </a:lnTo>
                <a:lnTo>
                  <a:pt x="33" y="176"/>
                </a:lnTo>
                <a:lnTo>
                  <a:pt x="12" y="45"/>
                </a:lnTo>
                <a:lnTo>
                  <a:pt x="10" y="36"/>
                </a:lnTo>
                <a:lnTo>
                  <a:pt x="4" y="22"/>
                </a:lnTo>
                <a:lnTo>
                  <a:pt x="1" y="15"/>
                </a:lnTo>
                <a:lnTo>
                  <a:pt x="0" y="9"/>
                </a:lnTo>
                <a:lnTo>
                  <a:pt x="4" y="1"/>
                </a:lnTo>
                <a:lnTo>
                  <a:pt x="8" y="1"/>
                </a:lnTo>
                <a:lnTo>
                  <a:pt x="11" y="0"/>
                </a:lnTo>
                <a:lnTo>
                  <a:pt x="27" y="3"/>
                </a:lnTo>
                <a:lnTo>
                  <a:pt x="47" y="7"/>
                </a:lnTo>
                <a:lnTo>
                  <a:pt x="58" y="10"/>
                </a:lnTo>
                <a:lnTo>
                  <a:pt x="67" y="13"/>
                </a:lnTo>
                <a:lnTo>
                  <a:pt x="76" y="16"/>
                </a:lnTo>
                <a:lnTo>
                  <a:pt x="81" y="19"/>
                </a:lnTo>
                <a:lnTo>
                  <a:pt x="84" y="25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990000"/>
            </a:solidFill>
            <a:round/>
          </a:ln>
          <a:effectLst>
            <a:outerShdw algn="ctr" dir="2700000" dist="107423" rotWithShape="0">
              <a:srgbClr val="99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7" name="Freeform 31_1"/>
          <p:cNvSpPr/>
          <p:nvPr/>
        </p:nvSpPr>
        <p:spPr>
          <a:xfrm>
            <a:off x="1914840" y="969480"/>
            <a:ext cx="553680" cy="958320"/>
          </a:xfrm>
          <a:custGeom>
            <a:avLst/>
            <a:gdLst/>
            <a:ahLst/>
            <a:rect l="l" t="t" r="r" b="b"/>
            <a:pathLst>
              <a:path w="177" h="236">
                <a:moveTo>
                  <a:pt x="155" y="235"/>
                </a:moveTo>
                <a:lnTo>
                  <a:pt x="160" y="229"/>
                </a:lnTo>
                <a:lnTo>
                  <a:pt x="164" y="220"/>
                </a:lnTo>
                <a:lnTo>
                  <a:pt x="170" y="208"/>
                </a:lnTo>
                <a:lnTo>
                  <a:pt x="173" y="196"/>
                </a:lnTo>
                <a:lnTo>
                  <a:pt x="175" y="185"/>
                </a:lnTo>
                <a:lnTo>
                  <a:pt x="177" y="178"/>
                </a:lnTo>
                <a:lnTo>
                  <a:pt x="177" y="172"/>
                </a:lnTo>
                <a:lnTo>
                  <a:pt x="177" y="160"/>
                </a:lnTo>
                <a:lnTo>
                  <a:pt x="174" y="148"/>
                </a:lnTo>
                <a:lnTo>
                  <a:pt x="170" y="134"/>
                </a:lnTo>
                <a:lnTo>
                  <a:pt x="164" y="119"/>
                </a:lnTo>
                <a:lnTo>
                  <a:pt x="121" y="28"/>
                </a:lnTo>
                <a:lnTo>
                  <a:pt x="114" y="15"/>
                </a:lnTo>
                <a:lnTo>
                  <a:pt x="101" y="6"/>
                </a:lnTo>
                <a:lnTo>
                  <a:pt x="88" y="1"/>
                </a:lnTo>
                <a:lnTo>
                  <a:pt x="74" y="0"/>
                </a:lnTo>
                <a:lnTo>
                  <a:pt x="68" y="1"/>
                </a:lnTo>
                <a:lnTo>
                  <a:pt x="62" y="6"/>
                </a:lnTo>
                <a:lnTo>
                  <a:pt x="53" y="13"/>
                </a:lnTo>
                <a:lnTo>
                  <a:pt x="45" y="24"/>
                </a:lnTo>
                <a:lnTo>
                  <a:pt x="32" y="43"/>
                </a:lnTo>
                <a:lnTo>
                  <a:pt x="18" y="67"/>
                </a:lnTo>
                <a:lnTo>
                  <a:pt x="10" y="82"/>
                </a:lnTo>
                <a:lnTo>
                  <a:pt x="5" y="96"/>
                </a:lnTo>
                <a:lnTo>
                  <a:pt x="2" y="106"/>
                </a:lnTo>
                <a:lnTo>
                  <a:pt x="0" y="114"/>
                </a:lnTo>
                <a:lnTo>
                  <a:pt x="2" y="121"/>
                </a:lnTo>
                <a:lnTo>
                  <a:pt x="3" y="133"/>
                </a:lnTo>
                <a:lnTo>
                  <a:pt x="8" y="145"/>
                </a:lnTo>
                <a:lnTo>
                  <a:pt x="9" y="151"/>
                </a:lnTo>
                <a:lnTo>
                  <a:pt x="10" y="166"/>
                </a:lnTo>
                <a:lnTo>
                  <a:pt x="10" y="178"/>
                </a:lnTo>
                <a:lnTo>
                  <a:pt x="10" y="184"/>
                </a:lnTo>
                <a:lnTo>
                  <a:pt x="12" y="187"/>
                </a:lnTo>
                <a:lnTo>
                  <a:pt x="12" y="194"/>
                </a:lnTo>
                <a:lnTo>
                  <a:pt x="15" y="199"/>
                </a:lnTo>
                <a:lnTo>
                  <a:pt x="18" y="202"/>
                </a:lnTo>
                <a:lnTo>
                  <a:pt x="22" y="203"/>
                </a:lnTo>
                <a:lnTo>
                  <a:pt x="29" y="200"/>
                </a:lnTo>
                <a:lnTo>
                  <a:pt x="33" y="193"/>
                </a:lnTo>
                <a:lnTo>
                  <a:pt x="38" y="181"/>
                </a:lnTo>
                <a:lnTo>
                  <a:pt x="38" y="163"/>
                </a:lnTo>
                <a:lnTo>
                  <a:pt x="38" y="155"/>
                </a:lnTo>
                <a:lnTo>
                  <a:pt x="38" y="148"/>
                </a:lnTo>
                <a:lnTo>
                  <a:pt x="38" y="143"/>
                </a:lnTo>
                <a:lnTo>
                  <a:pt x="41" y="140"/>
                </a:lnTo>
                <a:lnTo>
                  <a:pt x="45" y="139"/>
                </a:lnTo>
                <a:lnTo>
                  <a:pt x="51" y="137"/>
                </a:lnTo>
                <a:lnTo>
                  <a:pt x="55" y="139"/>
                </a:lnTo>
                <a:lnTo>
                  <a:pt x="61" y="145"/>
                </a:lnTo>
                <a:lnTo>
                  <a:pt x="69" y="155"/>
                </a:lnTo>
                <a:lnTo>
                  <a:pt x="78" y="151"/>
                </a:lnTo>
                <a:lnTo>
                  <a:pt x="82" y="151"/>
                </a:lnTo>
                <a:lnTo>
                  <a:pt x="98" y="152"/>
                </a:lnTo>
                <a:lnTo>
                  <a:pt x="114" y="158"/>
                </a:lnTo>
                <a:lnTo>
                  <a:pt x="128" y="167"/>
                </a:lnTo>
                <a:lnTo>
                  <a:pt x="142" y="181"/>
                </a:lnTo>
                <a:lnTo>
                  <a:pt x="144" y="211"/>
                </a:lnTo>
                <a:lnTo>
                  <a:pt x="145" y="223"/>
                </a:lnTo>
                <a:lnTo>
                  <a:pt x="148" y="230"/>
                </a:lnTo>
                <a:lnTo>
                  <a:pt x="150" y="235"/>
                </a:lnTo>
                <a:lnTo>
                  <a:pt x="152" y="236"/>
                </a:lnTo>
                <a:lnTo>
                  <a:pt x="155" y="235"/>
                </a:lnTo>
                <a:close/>
                <a:moveTo>
                  <a:pt x="55" y="97"/>
                </a:moveTo>
                <a:lnTo>
                  <a:pt x="58" y="94"/>
                </a:lnTo>
                <a:lnTo>
                  <a:pt x="61" y="94"/>
                </a:lnTo>
                <a:lnTo>
                  <a:pt x="65" y="96"/>
                </a:lnTo>
                <a:lnTo>
                  <a:pt x="68" y="94"/>
                </a:lnTo>
                <a:lnTo>
                  <a:pt x="76" y="81"/>
                </a:lnTo>
                <a:lnTo>
                  <a:pt x="84" y="75"/>
                </a:lnTo>
                <a:lnTo>
                  <a:pt x="89" y="72"/>
                </a:lnTo>
                <a:lnTo>
                  <a:pt x="95" y="73"/>
                </a:lnTo>
                <a:lnTo>
                  <a:pt x="102" y="79"/>
                </a:lnTo>
                <a:lnTo>
                  <a:pt x="107" y="85"/>
                </a:lnTo>
                <a:lnTo>
                  <a:pt x="109" y="91"/>
                </a:lnTo>
                <a:lnTo>
                  <a:pt x="108" y="96"/>
                </a:lnTo>
                <a:lnTo>
                  <a:pt x="108" y="100"/>
                </a:lnTo>
                <a:lnTo>
                  <a:pt x="108" y="103"/>
                </a:lnTo>
                <a:lnTo>
                  <a:pt x="111" y="108"/>
                </a:lnTo>
                <a:lnTo>
                  <a:pt x="114" y="111"/>
                </a:lnTo>
                <a:lnTo>
                  <a:pt x="119" y="115"/>
                </a:lnTo>
                <a:lnTo>
                  <a:pt x="125" y="121"/>
                </a:lnTo>
                <a:lnTo>
                  <a:pt x="130" y="125"/>
                </a:lnTo>
                <a:lnTo>
                  <a:pt x="131" y="128"/>
                </a:lnTo>
                <a:lnTo>
                  <a:pt x="132" y="131"/>
                </a:lnTo>
                <a:lnTo>
                  <a:pt x="131" y="133"/>
                </a:lnTo>
                <a:lnTo>
                  <a:pt x="130" y="133"/>
                </a:lnTo>
                <a:lnTo>
                  <a:pt x="94" y="122"/>
                </a:lnTo>
                <a:lnTo>
                  <a:pt x="85" y="121"/>
                </a:lnTo>
                <a:lnTo>
                  <a:pt x="78" y="121"/>
                </a:lnTo>
                <a:lnTo>
                  <a:pt x="74" y="121"/>
                </a:lnTo>
                <a:lnTo>
                  <a:pt x="71" y="121"/>
                </a:lnTo>
                <a:lnTo>
                  <a:pt x="61" y="116"/>
                </a:lnTo>
                <a:lnTo>
                  <a:pt x="55" y="106"/>
                </a:lnTo>
                <a:lnTo>
                  <a:pt x="53" y="100"/>
                </a:lnTo>
                <a:lnTo>
                  <a:pt x="55" y="97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990000"/>
            </a:solidFill>
            <a:round/>
          </a:ln>
          <a:effectLst>
            <a:outerShdw algn="ctr" dir="2700000" dist="107423" rotWithShape="0">
              <a:srgbClr val="99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8" name="Freeform 37_1"/>
          <p:cNvSpPr/>
          <p:nvPr/>
        </p:nvSpPr>
        <p:spPr>
          <a:xfrm>
            <a:off x="6490080" y="987120"/>
            <a:ext cx="537840" cy="942480"/>
          </a:xfrm>
          <a:custGeom>
            <a:avLst/>
            <a:gdLst/>
            <a:ahLst/>
            <a:rect l="l" t="t" r="r" b="b"/>
            <a:pathLst>
              <a:path w="172" h="232">
                <a:moveTo>
                  <a:pt x="161" y="103"/>
                </a:moveTo>
                <a:lnTo>
                  <a:pt x="158" y="102"/>
                </a:lnTo>
                <a:lnTo>
                  <a:pt x="154" y="99"/>
                </a:lnTo>
                <a:lnTo>
                  <a:pt x="150" y="94"/>
                </a:lnTo>
                <a:lnTo>
                  <a:pt x="147" y="87"/>
                </a:lnTo>
                <a:lnTo>
                  <a:pt x="142" y="79"/>
                </a:lnTo>
                <a:lnTo>
                  <a:pt x="138" y="73"/>
                </a:lnTo>
                <a:lnTo>
                  <a:pt x="135" y="70"/>
                </a:lnTo>
                <a:lnTo>
                  <a:pt x="131" y="69"/>
                </a:lnTo>
                <a:lnTo>
                  <a:pt x="122" y="72"/>
                </a:lnTo>
                <a:lnTo>
                  <a:pt x="117" y="73"/>
                </a:lnTo>
                <a:lnTo>
                  <a:pt x="114" y="73"/>
                </a:lnTo>
                <a:lnTo>
                  <a:pt x="108" y="73"/>
                </a:lnTo>
                <a:lnTo>
                  <a:pt x="102" y="69"/>
                </a:lnTo>
                <a:lnTo>
                  <a:pt x="96" y="63"/>
                </a:lnTo>
                <a:lnTo>
                  <a:pt x="91" y="58"/>
                </a:lnTo>
                <a:lnTo>
                  <a:pt x="86" y="57"/>
                </a:lnTo>
                <a:lnTo>
                  <a:pt x="84" y="55"/>
                </a:lnTo>
                <a:lnTo>
                  <a:pt x="75" y="57"/>
                </a:lnTo>
                <a:lnTo>
                  <a:pt x="68" y="63"/>
                </a:lnTo>
                <a:lnTo>
                  <a:pt x="63" y="70"/>
                </a:lnTo>
                <a:lnTo>
                  <a:pt x="63" y="82"/>
                </a:lnTo>
                <a:lnTo>
                  <a:pt x="63" y="88"/>
                </a:lnTo>
                <a:lnTo>
                  <a:pt x="68" y="93"/>
                </a:lnTo>
                <a:lnTo>
                  <a:pt x="73" y="96"/>
                </a:lnTo>
                <a:lnTo>
                  <a:pt x="82" y="99"/>
                </a:lnTo>
                <a:lnTo>
                  <a:pt x="89" y="100"/>
                </a:lnTo>
                <a:lnTo>
                  <a:pt x="98" y="102"/>
                </a:lnTo>
                <a:lnTo>
                  <a:pt x="108" y="103"/>
                </a:lnTo>
                <a:lnTo>
                  <a:pt x="121" y="106"/>
                </a:lnTo>
                <a:lnTo>
                  <a:pt x="131" y="109"/>
                </a:lnTo>
                <a:lnTo>
                  <a:pt x="139" y="114"/>
                </a:lnTo>
                <a:lnTo>
                  <a:pt x="145" y="120"/>
                </a:lnTo>
                <a:lnTo>
                  <a:pt x="151" y="126"/>
                </a:lnTo>
                <a:lnTo>
                  <a:pt x="148" y="130"/>
                </a:lnTo>
                <a:lnTo>
                  <a:pt x="144" y="131"/>
                </a:lnTo>
                <a:lnTo>
                  <a:pt x="141" y="133"/>
                </a:lnTo>
                <a:lnTo>
                  <a:pt x="134" y="136"/>
                </a:lnTo>
                <a:lnTo>
                  <a:pt x="132" y="145"/>
                </a:lnTo>
                <a:lnTo>
                  <a:pt x="129" y="151"/>
                </a:lnTo>
                <a:lnTo>
                  <a:pt x="128" y="154"/>
                </a:lnTo>
                <a:lnTo>
                  <a:pt x="125" y="155"/>
                </a:lnTo>
                <a:lnTo>
                  <a:pt x="121" y="152"/>
                </a:lnTo>
                <a:lnTo>
                  <a:pt x="119" y="145"/>
                </a:lnTo>
                <a:lnTo>
                  <a:pt x="117" y="136"/>
                </a:lnTo>
                <a:lnTo>
                  <a:pt x="115" y="131"/>
                </a:lnTo>
                <a:lnTo>
                  <a:pt x="109" y="126"/>
                </a:lnTo>
                <a:lnTo>
                  <a:pt x="102" y="121"/>
                </a:lnTo>
                <a:lnTo>
                  <a:pt x="94" y="118"/>
                </a:lnTo>
                <a:lnTo>
                  <a:pt x="84" y="117"/>
                </a:lnTo>
                <a:lnTo>
                  <a:pt x="75" y="118"/>
                </a:lnTo>
                <a:lnTo>
                  <a:pt x="69" y="120"/>
                </a:lnTo>
                <a:lnTo>
                  <a:pt x="65" y="123"/>
                </a:lnTo>
                <a:lnTo>
                  <a:pt x="65" y="127"/>
                </a:lnTo>
                <a:lnTo>
                  <a:pt x="65" y="143"/>
                </a:lnTo>
                <a:lnTo>
                  <a:pt x="66" y="158"/>
                </a:lnTo>
                <a:lnTo>
                  <a:pt x="71" y="169"/>
                </a:lnTo>
                <a:lnTo>
                  <a:pt x="75" y="178"/>
                </a:lnTo>
                <a:lnTo>
                  <a:pt x="79" y="181"/>
                </a:lnTo>
                <a:lnTo>
                  <a:pt x="85" y="184"/>
                </a:lnTo>
                <a:lnTo>
                  <a:pt x="95" y="187"/>
                </a:lnTo>
                <a:lnTo>
                  <a:pt x="108" y="188"/>
                </a:lnTo>
                <a:lnTo>
                  <a:pt x="121" y="191"/>
                </a:lnTo>
                <a:lnTo>
                  <a:pt x="132" y="193"/>
                </a:lnTo>
                <a:lnTo>
                  <a:pt x="141" y="196"/>
                </a:lnTo>
                <a:lnTo>
                  <a:pt x="145" y="197"/>
                </a:lnTo>
                <a:lnTo>
                  <a:pt x="151" y="205"/>
                </a:lnTo>
                <a:lnTo>
                  <a:pt x="148" y="206"/>
                </a:lnTo>
                <a:lnTo>
                  <a:pt x="144" y="209"/>
                </a:lnTo>
                <a:lnTo>
                  <a:pt x="134" y="211"/>
                </a:lnTo>
                <a:lnTo>
                  <a:pt x="132" y="218"/>
                </a:lnTo>
                <a:lnTo>
                  <a:pt x="131" y="223"/>
                </a:lnTo>
                <a:lnTo>
                  <a:pt x="128" y="229"/>
                </a:lnTo>
                <a:lnTo>
                  <a:pt x="124" y="232"/>
                </a:lnTo>
                <a:lnTo>
                  <a:pt x="122" y="230"/>
                </a:lnTo>
                <a:lnTo>
                  <a:pt x="119" y="227"/>
                </a:lnTo>
                <a:lnTo>
                  <a:pt x="117" y="221"/>
                </a:lnTo>
                <a:lnTo>
                  <a:pt x="112" y="215"/>
                </a:lnTo>
                <a:lnTo>
                  <a:pt x="108" y="209"/>
                </a:lnTo>
                <a:lnTo>
                  <a:pt x="102" y="208"/>
                </a:lnTo>
                <a:lnTo>
                  <a:pt x="99" y="209"/>
                </a:lnTo>
                <a:lnTo>
                  <a:pt x="92" y="218"/>
                </a:lnTo>
                <a:lnTo>
                  <a:pt x="89" y="223"/>
                </a:lnTo>
                <a:lnTo>
                  <a:pt x="86" y="224"/>
                </a:lnTo>
                <a:lnTo>
                  <a:pt x="81" y="220"/>
                </a:lnTo>
                <a:lnTo>
                  <a:pt x="75" y="212"/>
                </a:lnTo>
                <a:lnTo>
                  <a:pt x="72" y="209"/>
                </a:lnTo>
                <a:lnTo>
                  <a:pt x="69" y="212"/>
                </a:lnTo>
                <a:lnTo>
                  <a:pt x="65" y="217"/>
                </a:lnTo>
                <a:lnTo>
                  <a:pt x="62" y="221"/>
                </a:lnTo>
                <a:lnTo>
                  <a:pt x="55" y="217"/>
                </a:lnTo>
                <a:lnTo>
                  <a:pt x="49" y="209"/>
                </a:lnTo>
                <a:lnTo>
                  <a:pt x="45" y="197"/>
                </a:lnTo>
                <a:lnTo>
                  <a:pt x="41" y="182"/>
                </a:lnTo>
                <a:lnTo>
                  <a:pt x="39" y="176"/>
                </a:lnTo>
                <a:lnTo>
                  <a:pt x="36" y="166"/>
                </a:lnTo>
                <a:lnTo>
                  <a:pt x="35" y="152"/>
                </a:lnTo>
                <a:lnTo>
                  <a:pt x="30" y="134"/>
                </a:lnTo>
                <a:lnTo>
                  <a:pt x="29" y="131"/>
                </a:lnTo>
                <a:lnTo>
                  <a:pt x="26" y="127"/>
                </a:lnTo>
                <a:lnTo>
                  <a:pt x="23" y="121"/>
                </a:lnTo>
                <a:lnTo>
                  <a:pt x="22" y="117"/>
                </a:lnTo>
                <a:lnTo>
                  <a:pt x="30" y="108"/>
                </a:lnTo>
                <a:lnTo>
                  <a:pt x="28" y="102"/>
                </a:lnTo>
                <a:lnTo>
                  <a:pt x="22" y="97"/>
                </a:lnTo>
                <a:lnTo>
                  <a:pt x="20" y="94"/>
                </a:lnTo>
                <a:lnTo>
                  <a:pt x="19" y="90"/>
                </a:lnTo>
                <a:lnTo>
                  <a:pt x="18" y="82"/>
                </a:lnTo>
                <a:lnTo>
                  <a:pt x="15" y="75"/>
                </a:lnTo>
                <a:lnTo>
                  <a:pt x="12" y="63"/>
                </a:lnTo>
                <a:lnTo>
                  <a:pt x="6" y="46"/>
                </a:lnTo>
                <a:lnTo>
                  <a:pt x="3" y="31"/>
                </a:lnTo>
                <a:lnTo>
                  <a:pt x="2" y="19"/>
                </a:lnTo>
                <a:lnTo>
                  <a:pt x="0" y="10"/>
                </a:lnTo>
                <a:lnTo>
                  <a:pt x="3" y="3"/>
                </a:lnTo>
                <a:lnTo>
                  <a:pt x="9" y="1"/>
                </a:lnTo>
                <a:lnTo>
                  <a:pt x="12" y="0"/>
                </a:lnTo>
                <a:lnTo>
                  <a:pt x="29" y="1"/>
                </a:lnTo>
                <a:lnTo>
                  <a:pt x="49" y="4"/>
                </a:lnTo>
                <a:lnTo>
                  <a:pt x="75" y="10"/>
                </a:lnTo>
                <a:lnTo>
                  <a:pt x="105" y="19"/>
                </a:lnTo>
                <a:lnTo>
                  <a:pt x="150" y="31"/>
                </a:lnTo>
                <a:lnTo>
                  <a:pt x="154" y="34"/>
                </a:lnTo>
                <a:lnTo>
                  <a:pt x="160" y="39"/>
                </a:lnTo>
                <a:lnTo>
                  <a:pt x="164" y="46"/>
                </a:lnTo>
                <a:lnTo>
                  <a:pt x="167" y="54"/>
                </a:lnTo>
                <a:lnTo>
                  <a:pt x="171" y="69"/>
                </a:lnTo>
                <a:lnTo>
                  <a:pt x="172" y="85"/>
                </a:lnTo>
                <a:lnTo>
                  <a:pt x="171" y="93"/>
                </a:lnTo>
                <a:lnTo>
                  <a:pt x="170" y="99"/>
                </a:lnTo>
                <a:lnTo>
                  <a:pt x="167" y="102"/>
                </a:lnTo>
                <a:lnTo>
                  <a:pt x="161" y="103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990000"/>
            </a:solidFill>
            <a:round/>
          </a:ln>
          <a:effectLst>
            <a:outerShdw algn="ctr" dir="2700000" dist="107423" rotWithShape="0">
              <a:srgbClr val="99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9" name="Freeform 38_1"/>
          <p:cNvSpPr/>
          <p:nvPr/>
        </p:nvSpPr>
        <p:spPr>
          <a:xfrm>
            <a:off x="7236360" y="987120"/>
            <a:ext cx="734760" cy="987120"/>
          </a:xfrm>
          <a:custGeom>
            <a:avLst/>
            <a:gdLst/>
            <a:ahLst/>
            <a:rect l="l" t="t" r="r" b="b"/>
            <a:pathLst>
              <a:path w="235" h="243">
                <a:moveTo>
                  <a:pt x="159" y="159"/>
                </a:moveTo>
                <a:lnTo>
                  <a:pt x="158" y="136"/>
                </a:lnTo>
                <a:lnTo>
                  <a:pt x="155" y="119"/>
                </a:lnTo>
                <a:lnTo>
                  <a:pt x="154" y="96"/>
                </a:lnTo>
                <a:lnTo>
                  <a:pt x="152" y="77"/>
                </a:lnTo>
                <a:lnTo>
                  <a:pt x="151" y="60"/>
                </a:lnTo>
                <a:lnTo>
                  <a:pt x="151" y="48"/>
                </a:lnTo>
                <a:lnTo>
                  <a:pt x="151" y="44"/>
                </a:lnTo>
                <a:lnTo>
                  <a:pt x="154" y="41"/>
                </a:lnTo>
                <a:lnTo>
                  <a:pt x="156" y="38"/>
                </a:lnTo>
                <a:lnTo>
                  <a:pt x="162" y="38"/>
                </a:lnTo>
                <a:lnTo>
                  <a:pt x="179" y="39"/>
                </a:lnTo>
                <a:lnTo>
                  <a:pt x="202" y="45"/>
                </a:lnTo>
                <a:lnTo>
                  <a:pt x="215" y="50"/>
                </a:lnTo>
                <a:lnTo>
                  <a:pt x="225" y="54"/>
                </a:lnTo>
                <a:lnTo>
                  <a:pt x="232" y="60"/>
                </a:lnTo>
                <a:lnTo>
                  <a:pt x="235" y="65"/>
                </a:lnTo>
                <a:lnTo>
                  <a:pt x="234" y="68"/>
                </a:lnTo>
                <a:lnTo>
                  <a:pt x="230" y="71"/>
                </a:lnTo>
                <a:lnTo>
                  <a:pt x="224" y="75"/>
                </a:lnTo>
                <a:lnTo>
                  <a:pt x="217" y="83"/>
                </a:lnTo>
                <a:lnTo>
                  <a:pt x="212" y="87"/>
                </a:lnTo>
                <a:lnTo>
                  <a:pt x="209" y="93"/>
                </a:lnTo>
                <a:lnTo>
                  <a:pt x="207" y="101"/>
                </a:lnTo>
                <a:lnTo>
                  <a:pt x="205" y="110"/>
                </a:lnTo>
                <a:lnTo>
                  <a:pt x="201" y="139"/>
                </a:lnTo>
                <a:lnTo>
                  <a:pt x="198" y="163"/>
                </a:lnTo>
                <a:lnTo>
                  <a:pt x="194" y="184"/>
                </a:lnTo>
                <a:lnTo>
                  <a:pt x="191" y="202"/>
                </a:lnTo>
                <a:lnTo>
                  <a:pt x="188" y="217"/>
                </a:lnTo>
                <a:lnTo>
                  <a:pt x="184" y="228"/>
                </a:lnTo>
                <a:lnTo>
                  <a:pt x="181" y="235"/>
                </a:lnTo>
                <a:lnTo>
                  <a:pt x="178" y="241"/>
                </a:lnTo>
                <a:lnTo>
                  <a:pt x="175" y="243"/>
                </a:lnTo>
                <a:lnTo>
                  <a:pt x="169" y="241"/>
                </a:lnTo>
                <a:lnTo>
                  <a:pt x="164" y="237"/>
                </a:lnTo>
                <a:lnTo>
                  <a:pt x="159" y="229"/>
                </a:lnTo>
                <a:lnTo>
                  <a:pt x="159" y="223"/>
                </a:lnTo>
                <a:lnTo>
                  <a:pt x="159" y="220"/>
                </a:lnTo>
                <a:lnTo>
                  <a:pt x="159" y="219"/>
                </a:lnTo>
                <a:lnTo>
                  <a:pt x="155" y="211"/>
                </a:lnTo>
                <a:lnTo>
                  <a:pt x="149" y="207"/>
                </a:lnTo>
                <a:lnTo>
                  <a:pt x="146" y="205"/>
                </a:lnTo>
                <a:lnTo>
                  <a:pt x="136" y="199"/>
                </a:lnTo>
                <a:lnTo>
                  <a:pt x="129" y="192"/>
                </a:lnTo>
                <a:lnTo>
                  <a:pt x="121" y="183"/>
                </a:lnTo>
                <a:lnTo>
                  <a:pt x="112" y="171"/>
                </a:lnTo>
                <a:lnTo>
                  <a:pt x="103" y="157"/>
                </a:lnTo>
                <a:lnTo>
                  <a:pt x="96" y="145"/>
                </a:lnTo>
                <a:lnTo>
                  <a:pt x="88" y="129"/>
                </a:lnTo>
                <a:lnTo>
                  <a:pt x="80" y="117"/>
                </a:lnTo>
                <a:lnTo>
                  <a:pt x="75" y="113"/>
                </a:lnTo>
                <a:lnTo>
                  <a:pt x="69" y="111"/>
                </a:lnTo>
                <a:lnTo>
                  <a:pt x="66" y="113"/>
                </a:lnTo>
                <a:lnTo>
                  <a:pt x="65" y="117"/>
                </a:lnTo>
                <a:lnTo>
                  <a:pt x="65" y="119"/>
                </a:lnTo>
                <a:lnTo>
                  <a:pt x="65" y="136"/>
                </a:lnTo>
                <a:lnTo>
                  <a:pt x="66" y="156"/>
                </a:lnTo>
                <a:lnTo>
                  <a:pt x="69" y="178"/>
                </a:lnTo>
                <a:lnTo>
                  <a:pt x="70" y="196"/>
                </a:lnTo>
                <a:lnTo>
                  <a:pt x="70" y="210"/>
                </a:lnTo>
                <a:lnTo>
                  <a:pt x="72" y="219"/>
                </a:lnTo>
                <a:lnTo>
                  <a:pt x="70" y="223"/>
                </a:lnTo>
                <a:lnTo>
                  <a:pt x="70" y="228"/>
                </a:lnTo>
                <a:lnTo>
                  <a:pt x="66" y="231"/>
                </a:lnTo>
                <a:lnTo>
                  <a:pt x="59" y="228"/>
                </a:lnTo>
                <a:lnTo>
                  <a:pt x="55" y="223"/>
                </a:lnTo>
                <a:lnTo>
                  <a:pt x="52" y="216"/>
                </a:lnTo>
                <a:lnTo>
                  <a:pt x="49" y="205"/>
                </a:lnTo>
                <a:lnTo>
                  <a:pt x="47" y="183"/>
                </a:lnTo>
                <a:lnTo>
                  <a:pt x="47" y="175"/>
                </a:lnTo>
                <a:lnTo>
                  <a:pt x="47" y="172"/>
                </a:lnTo>
                <a:lnTo>
                  <a:pt x="46" y="169"/>
                </a:lnTo>
                <a:lnTo>
                  <a:pt x="42" y="169"/>
                </a:lnTo>
                <a:lnTo>
                  <a:pt x="37" y="174"/>
                </a:lnTo>
                <a:lnTo>
                  <a:pt x="36" y="177"/>
                </a:lnTo>
                <a:lnTo>
                  <a:pt x="29" y="181"/>
                </a:lnTo>
                <a:lnTo>
                  <a:pt x="26" y="178"/>
                </a:lnTo>
                <a:lnTo>
                  <a:pt x="23" y="172"/>
                </a:lnTo>
                <a:lnTo>
                  <a:pt x="22" y="163"/>
                </a:lnTo>
                <a:lnTo>
                  <a:pt x="22" y="153"/>
                </a:lnTo>
                <a:lnTo>
                  <a:pt x="22" y="144"/>
                </a:lnTo>
                <a:lnTo>
                  <a:pt x="22" y="136"/>
                </a:lnTo>
                <a:lnTo>
                  <a:pt x="22" y="133"/>
                </a:lnTo>
                <a:lnTo>
                  <a:pt x="20" y="126"/>
                </a:lnTo>
                <a:lnTo>
                  <a:pt x="17" y="114"/>
                </a:lnTo>
                <a:lnTo>
                  <a:pt x="14" y="102"/>
                </a:lnTo>
                <a:lnTo>
                  <a:pt x="13" y="93"/>
                </a:lnTo>
                <a:lnTo>
                  <a:pt x="13" y="86"/>
                </a:lnTo>
                <a:lnTo>
                  <a:pt x="16" y="75"/>
                </a:lnTo>
                <a:lnTo>
                  <a:pt x="19" y="63"/>
                </a:lnTo>
                <a:lnTo>
                  <a:pt x="16" y="51"/>
                </a:lnTo>
                <a:lnTo>
                  <a:pt x="12" y="36"/>
                </a:lnTo>
                <a:lnTo>
                  <a:pt x="7" y="26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6" y="3"/>
                </a:lnTo>
                <a:lnTo>
                  <a:pt x="16" y="0"/>
                </a:lnTo>
                <a:lnTo>
                  <a:pt x="22" y="0"/>
                </a:lnTo>
                <a:lnTo>
                  <a:pt x="29" y="2"/>
                </a:lnTo>
                <a:lnTo>
                  <a:pt x="40" y="5"/>
                </a:lnTo>
                <a:lnTo>
                  <a:pt x="53" y="8"/>
                </a:lnTo>
                <a:lnTo>
                  <a:pt x="66" y="12"/>
                </a:lnTo>
                <a:lnTo>
                  <a:pt x="76" y="17"/>
                </a:lnTo>
                <a:lnTo>
                  <a:pt x="83" y="20"/>
                </a:lnTo>
                <a:lnTo>
                  <a:pt x="88" y="23"/>
                </a:lnTo>
                <a:lnTo>
                  <a:pt x="93" y="42"/>
                </a:lnTo>
                <a:lnTo>
                  <a:pt x="100" y="59"/>
                </a:lnTo>
                <a:lnTo>
                  <a:pt x="119" y="90"/>
                </a:lnTo>
                <a:lnTo>
                  <a:pt x="121" y="93"/>
                </a:lnTo>
                <a:lnTo>
                  <a:pt x="123" y="101"/>
                </a:lnTo>
                <a:lnTo>
                  <a:pt x="126" y="110"/>
                </a:lnTo>
                <a:lnTo>
                  <a:pt x="129" y="120"/>
                </a:lnTo>
                <a:lnTo>
                  <a:pt x="135" y="136"/>
                </a:lnTo>
                <a:lnTo>
                  <a:pt x="141" y="150"/>
                </a:lnTo>
                <a:lnTo>
                  <a:pt x="148" y="159"/>
                </a:lnTo>
                <a:lnTo>
                  <a:pt x="155" y="163"/>
                </a:lnTo>
                <a:lnTo>
                  <a:pt x="159" y="159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rgbClr val="990000"/>
            </a:solidFill>
            <a:round/>
          </a:ln>
          <a:effectLst>
            <a:outerShdw algn="ctr" dir="2700000" dist="107423" rotWithShape="0">
              <a:srgbClr val="99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80" name="Рисунок 10" descr="Безымянный.jpg"/>
          <p:cNvPicPr/>
          <p:nvPr/>
        </p:nvPicPr>
        <p:blipFill>
          <a:blip r:embed="rId1"/>
          <a:stretch/>
        </p:blipFill>
        <p:spPr>
          <a:xfrm>
            <a:off x="360" y="360"/>
            <a:ext cx="2647800" cy="193356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11" descr="Безымянный.png"/>
          <p:cNvPicPr/>
          <p:nvPr/>
        </p:nvPicPr>
        <p:blipFill>
          <a:blip r:embed="rId2"/>
          <a:stretch/>
        </p:blipFill>
        <p:spPr>
          <a:xfrm>
            <a:off x="360" y="1916640"/>
            <a:ext cx="2647800" cy="240156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14" descr="Безымянный.jpg"/>
          <p:cNvPicPr/>
          <p:nvPr/>
        </p:nvPicPr>
        <p:blipFill>
          <a:blip r:embed="rId3"/>
          <a:stretch/>
        </p:blipFill>
        <p:spPr>
          <a:xfrm>
            <a:off x="6496560" y="1989000"/>
            <a:ext cx="2647800" cy="232416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14_0" descr="Безымянный.jpg"/>
          <p:cNvPicPr/>
          <p:nvPr/>
        </p:nvPicPr>
        <p:blipFill>
          <a:blip r:embed="rId4"/>
          <a:stretch/>
        </p:blipFill>
        <p:spPr>
          <a:xfrm>
            <a:off x="6496560" y="1989000"/>
            <a:ext cx="2647800" cy="232416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16" descr="Безымянный.jpg"/>
          <p:cNvPicPr/>
          <p:nvPr/>
        </p:nvPicPr>
        <p:blipFill>
          <a:blip r:embed="rId5"/>
          <a:stretch/>
        </p:blipFill>
        <p:spPr>
          <a:xfrm>
            <a:off x="2627280" y="4276800"/>
            <a:ext cx="3905280" cy="25812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2_5" descr="C:\Users\Admin\Рабочий стол\easter_holiday_wallpaper.jpg"/>
          <p:cNvPicPr/>
          <p:nvPr/>
        </p:nvPicPr>
        <p:blipFill>
          <a:blip r:embed="rId6"/>
          <a:srcRect l="42458" t="0" r="0" b="0"/>
          <a:stretch/>
        </p:blipFill>
        <p:spPr>
          <a:xfrm>
            <a:off x="-24480" y="3551760"/>
            <a:ext cx="2651760" cy="3305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6" name="Picture 4_1" descr="C:\Users\Admin\Рабочий стол\59faf7b274bc95fa28055a55f7469307.jpg"/>
          <p:cNvPicPr/>
          <p:nvPr/>
        </p:nvPicPr>
        <p:blipFill>
          <a:blip r:embed="rId7"/>
          <a:stretch/>
        </p:blipFill>
        <p:spPr>
          <a:xfrm>
            <a:off x="6400800" y="20160"/>
            <a:ext cx="2743200" cy="2118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7" name="Picture 5_1" descr="C:\Users\Admin\Рабочий стол\stocking-stuffers.jpg"/>
          <p:cNvPicPr/>
          <p:nvPr/>
        </p:nvPicPr>
        <p:blipFill>
          <a:blip r:embed="rId8"/>
          <a:stretch/>
        </p:blipFill>
        <p:spPr>
          <a:xfrm>
            <a:off x="6476400" y="4313160"/>
            <a:ext cx="2814480" cy="2286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88" name=""/>
          <p:cNvSpPr txBox="1"/>
          <p:nvPr/>
        </p:nvSpPr>
        <p:spPr>
          <a:xfrm>
            <a:off x="2648160" y="0"/>
            <a:ext cx="4044600" cy="445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New Year’s Day (1st of January)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St. Valentine’s day (14</a:t>
            </a:r>
            <a:r>
              <a:rPr b="0" lang="en-US" sz="2800" spc="-1" strike="noStrike" baseline="14000000">
                <a:solidFill>
                  <a:srgbClr val="ffffff"/>
                </a:solidFill>
                <a:latin typeface="Arial"/>
              </a:rPr>
              <a:t>th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of February)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Easter (March-April)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Halloween (31th of October)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Christmas (25</a:t>
            </a:r>
            <a:r>
              <a:rPr b="0" lang="en-US" sz="2800" spc="-1" strike="noStrike" baseline="14000000">
                <a:solidFill>
                  <a:srgbClr val="ffffff"/>
                </a:solidFill>
                <a:latin typeface="Arial"/>
              </a:rPr>
              <a:t>th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of December)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Women’s day (8</a:t>
            </a:r>
            <a:r>
              <a:rPr b="0" lang="en-US" sz="2800" spc="-1" strike="noStrike" baseline="14000000">
                <a:solidFill>
                  <a:srgbClr val="ffffff"/>
                </a:solidFill>
                <a:latin typeface="Arial"/>
              </a:rPr>
              <a:t>th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of March)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9"/>
          <a:stretch/>
        </p:blipFill>
        <p:spPr>
          <a:xfrm>
            <a:off x="6476400" y="1885320"/>
            <a:ext cx="2667960" cy="245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_4" descr="http://www.vectino.com/images/Halloween-Background-Vector-Preview.jp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lorTemp="112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7164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1" name="17 CuadroTexto_2"/>
          <p:cNvSpPr txBox="1"/>
          <p:nvPr/>
        </p:nvSpPr>
        <p:spPr>
          <a:xfrm>
            <a:off x="2317680" y="2361600"/>
            <a:ext cx="4447080" cy="106704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1" lang="es-ES" sz="4400" spc="-1" strike="noStrike">
                <a:ln w="0">
                  <a:noFill/>
                </a:ln>
                <a:solidFill>
                  <a:srgbClr val="000000"/>
                </a:solidFill>
                <a:latin typeface="Snap ITC"/>
              </a:rPr>
              <a:t>HOLIDAY</a:t>
            </a:r>
            <a:endParaRPr b="0" lang="en-US" sz="44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2" name="Объект 3_0"/>
          <p:cNvGrpSpPr/>
          <p:nvPr/>
        </p:nvGrpSpPr>
        <p:grpSpPr>
          <a:xfrm>
            <a:off x="457200" y="1560240"/>
            <a:ext cx="8229240" cy="4525560"/>
            <a:chOff x="457200" y="1560240"/>
            <a:chExt cx="8229240" cy="4525560"/>
          </a:xfrm>
        </p:grpSpPr>
        <p:sp>
          <p:nvSpPr>
            <p:cNvPr id="193" name=""/>
            <p:cNvSpPr/>
            <p:nvPr/>
          </p:nvSpPr>
          <p:spPr>
            <a:xfrm>
              <a:off x="457200" y="1560240"/>
              <a:ext cx="8229240" cy="452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"/>
            <p:cNvSpPr/>
            <p:nvPr/>
          </p:nvSpPr>
          <p:spPr>
            <a:xfrm>
              <a:off x="457200" y="2151720"/>
              <a:ext cx="2571480" cy="1542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eeece1">
                  <a:lumMod val="5000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6320" rIns="76320" tIns="76320" bIns="76320" anchor="ctr">
              <a:noAutofit/>
            </a:bodyPr>
            <a:p>
              <a:r>
                <a:rPr b="1" lang="en-US" sz="1800" spc="-1" strike="noStrike">
                  <a:solidFill>
                    <a:srgbClr val="632523"/>
                  </a:solidFill>
                  <a:latin typeface="Calibri"/>
                  <a:ea typeface="PingFang SC"/>
                </a:rPr>
                <a:t>Do you know why pumpkin is the symbol of this holiday?</a:t>
              </a:r>
              <a:endParaRPr b="0" lang="en-US" sz="1800" spc="-1" strike="noStrike">
                <a:solidFill>
                  <a:srgbClr val="000000"/>
                </a:solidFill>
                <a:latin typeface="Times New Roman;serif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3286080" y="2151720"/>
              <a:ext cx="2571480" cy="1542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en-US" sz="2000" spc="-1" strike="noStrike">
                  <a:solidFill>
                    <a:srgbClr val="632523"/>
                  </a:solidFill>
                  <a:latin typeface="Calibri"/>
                </a:rPr>
                <a:t>What are the symbols of Halloween?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6114960" y="2151720"/>
              <a:ext cx="2571480" cy="1542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en-US" sz="2000" spc="-1" strike="noStrike">
                  <a:solidFill>
                    <a:srgbClr val="632523"/>
                  </a:solidFill>
                  <a:latin typeface="Calibri"/>
                </a:rPr>
                <a:t>What is Jack-o'-lantern?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1871640" y="3951720"/>
              <a:ext cx="2571480" cy="1542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en-US" sz="2000" spc="-1" strike="noStrike">
                  <a:solidFill>
                    <a:srgbClr val="953735"/>
                  </a:solidFill>
                  <a:latin typeface="Calibri"/>
                </a:rPr>
                <a:t>What do people do on Halloween?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4700520" y="3951720"/>
              <a:ext cx="2571480" cy="154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76320" rIns="76320" tIns="76320" bIns="763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en-US" sz="2000" spc="-1" strike="noStrike">
                  <a:solidFill>
                    <a:srgbClr val="ff0000"/>
                  </a:solidFill>
                  <a:latin typeface="Calibri"/>
                </a:rPr>
                <a:t>What  are Halloween’s sweets?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199" name="Заголовок 1_1"/>
          <p:cNvSpPr txBox="1"/>
          <p:nvPr/>
        </p:nvSpPr>
        <p:spPr>
          <a:xfrm>
            <a:off x="0" y="274680"/>
            <a:ext cx="9143640" cy="178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Calibri"/>
              </a:rPr>
              <a:t>What do you know about Halloween?</a:t>
            </a:r>
            <a:endParaRPr b="1" lang="hu-HU" sz="6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4_2" descr="Просмотреть подробности"/>
          <p:cNvPicPr/>
          <p:nvPr/>
        </p:nvPicPr>
        <p:blipFill>
          <a:blip r:embed="rId2"/>
          <a:stretch/>
        </p:blipFill>
        <p:spPr>
          <a:xfrm>
            <a:off x="291960" y="548640"/>
            <a:ext cx="1828440" cy="18284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01" name="Picture 6_0" descr="Просмотреть подробности"/>
          <p:cNvPicPr/>
          <p:nvPr/>
        </p:nvPicPr>
        <p:blipFill>
          <a:blip r:embed="rId3"/>
          <a:stretch/>
        </p:blipFill>
        <p:spPr>
          <a:xfrm>
            <a:off x="6008760" y="4005000"/>
            <a:ext cx="1828440" cy="18284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8_0" descr="Просмотреть подробности"/>
          <p:cNvPicPr/>
          <p:nvPr/>
        </p:nvPicPr>
        <p:blipFill>
          <a:blip r:embed="rId4"/>
          <a:stretch/>
        </p:blipFill>
        <p:spPr>
          <a:xfrm>
            <a:off x="4759560" y="1863360"/>
            <a:ext cx="1828440" cy="1828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3" name="Picture 10_0" descr="Просмотреть подробности"/>
          <p:cNvPicPr/>
          <p:nvPr/>
        </p:nvPicPr>
        <p:blipFill>
          <a:blip r:embed="rId5"/>
          <a:stretch/>
        </p:blipFill>
        <p:spPr>
          <a:xfrm>
            <a:off x="6849000" y="1861200"/>
            <a:ext cx="1828440" cy="1828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4" name="Picture 12_0" descr="Просмотреть подробности"/>
          <p:cNvPicPr/>
          <p:nvPr/>
        </p:nvPicPr>
        <p:blipFill>
          <a:blip r:embed="rId6"/>
          <a:stretch/>
        </p:blipFill>
        <p:spPr>
          <a:xfrm>
            <a:off x="2477880" y="1702080"/>
            <a:ext cx="1828440" cy="1828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5" name="Picture 14_0" descr="Просмотреть подробности"/>
          <p:cNvPicPr/>
          <p:nvPr/>
        </p:nvPicPr>
        <p:blipFill>
          <a:blip r:embed="rId7"/>
          <a:stretch/>
        </p:blipFill>
        <p:spPr>
          <a:xfrm>
            <a:off x="355320" y="1897920"/>
            <a:ext cx="1828440" cy="1828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6" name="Picture 15_0" descr=""/>
          <p:cNvPicPr/>
          <p:nvPr/>
        </p:nvPicPr>
        <p:blipFill>
          <a:blip r:embed="rId8"/>
          <a:stretch/>
        </p:blipFill>
        <p:spPr>
          <a:xfrm>
            <a:off x="7605360" y="4365000"/>
            <a:ext cx="1498320" cy="1828440"/>
          </a:xfrm>
          <a:prstGeom prst="rect">
            <a:avLst/>
          </a:prstGeom>
          <a:ln w="0">
            <a:noFill/>
          </a:ln>
        </p:spPr>
      </p:pic>
      <p:sp>
        <p:nvSpPr>
          <p:cNvPr id="207" name="Прямоугольник 2_0"/>
          <p:cNvSpPr/>
          <p:nvPr/>
        </p:nvSpPr>
        <p:spPr>
          <a:xfrm>
            <a:off x="1256400" y="260640"/>
            <a:ext cx="6642360" cy="1554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Hallowee</a:t>
            </a: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n has its </a:t>
            </a: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own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 </a:t>
            </a: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symbols. </a:t>
            </a: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They </a:t>
            </a:r>
            <a:r>
              <a:rPr b="1" lang="en-US" sz="4800" spc="299" strike="noStrike">
                <a:solidFill>
                  <a:srgbClr val="6298ed"/>
                </a:solidFill>
                <a:latin typeface="Calibri"/>
              </a:rPr>
              <a:t>are…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08" name="TextBox 3_0"/>
          <p:cNvSpPr/>
          <p:nvPr/>
        </p:nvSpPr>
        <p:spPr>
          <a:xfrm>
            <a:off x="683640" y="3933000"/>
            <a:ext cx="1295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WITCH ON A BROOM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TextBox 4_0"/>
          <p:cNvSpPr/>
          <p:nvPr/>
        </p:nvSpPr>
        <p:spPr>
          <a:xfrm>
            <a:off x="2411640" y="3726720"/>
            <a:ext cx="21661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SMILING JACK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JACK’ O’ LANTERN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TextBox 6_0"/>
          <p:cNvSpPr/>
          <p:nvPr/>
        </p:nvSpPr>
        <p:spPr>
          <a:xfrm>
            <a:off x="4759560" y="4005000"/>
            <a:ext cx="1540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BLACK CAT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TextBox 7_0"/>
          <p:cNvSpPr/>
          <p:nvPr/>
        </p:nvSpPr>
        <p:spPr>
          <a:xfrm>
            <a:off x="7092360" y="6381360"/>
            <a:ext cx="2011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GHOST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TextBox 8_0"/>
          <p:cNvSpPr/>
          <p:nvPr/>
        </p:nvSpPr>
        <p:spPr>
          <a:xfrm>
            <a:off x="6588360" y="3726720"/>
            <a:ext cx="230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SCELETON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0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5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LibreOffice/7.1.3.2$MacOSX_X86_64 LibreOffice_project/47f78053abe362b9384784d31a6e56f8511eb1c1</Application>
  <AppVersion>15.0000</AppVersion>
  <Words>215</Words>
  <Paragraphs>101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2017-11-07T01:50:12Z</dcterms:created>
  <dc:creator/>
  <dc:description/>
  <dc:language>en-US</dc:language>
  <cp:lastModifiedBy/>
  <dcterms:modified xsi:type="dcterms:W3CDTF">2021-05-12T00:01:37Z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27</vt:i4>
  </property>
</Properties>
</file>