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660033"/>
    <a:srgbClr val="015153"/>
    <a:srgbClr val="180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53" autoAdjust="0"/>
    <p:restoredTop sz="94624" autoAdjust="0"/>
  </p:normalViewPr>
  <p:slideViewPr>
    <p:cSldViewPr>
      <p:cViewPr varScale="1">
        <p:scale>
          <a:sx n="70" d="100"/>
          <a:sy n="70" d="100"/>
        </p:scale>
        <p:origin x="-4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77DA7-8C29-44DD-93C2-F55675C08E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A59C2C3-7887-4F51-80A1-5123C5995923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Классификация профессий по предмету труда</a:t>
          </a:r>
          <a:endParaRPr lang="ru-RU" dirty="0">
            <a:latin typeface="Georgia" pitchFamily="18" charset="0"/>
          </a:endParaRPr>
        </a:p>
      </dgm:t>
    </dgm:pt>
    <dgm:pt modelId="{65A4EAF1-A0DD-4A20-9EE9-01096D106D1E}" type="parTrans" cxnId="{EF99AFFE-67E0-4310-A149-1088A9293320}">
      <dgm:prSet/>
      <dgm:spPr/>
      <dgm:t>
        <a:bodyPr/>
        <a:lstStyle/>
        <a:p>
          <a:endParaRPr lang="ru-RU"/>
        </a:p>
      </dgm:t>
    </dgm:pt>
    <dgm:pt modelId="{8E061FB4-02B4-4C5C-B3ED-F7ED70597364}" type="sibTrans" cxnId="{EF99AFFE-67E0-4310-A149-1088A9293320}">
      <dgm:prSet/>
      <dgm:spPr/>
      <dgm:t>
        <a:bodyPr/>
        <a:lstStyle/>
        <a:p>
          <a:endParaRPr lang="ru-RU"/>
        </a:p>
      </dgm:t>
    </dgm:pt>
    <dgm:pt modelId="{E7F6CC87-7F89-4DAB-A3C3-B303F8E97BDD}" type="pres">
      <dgm:prSet presAssocID="{BCB77DA7-8C29-44DD-93C2-F55675C08E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1A6548-95EB-4E8C-9712-BE32D597DB3A}" type="pres">
      <dgm:prSet presAssocID="{0A59C2C3-7887-4F51-80A1-5123C599592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E4E41-5401-4572-94D3-CFE3E24F17FA}" type="presOf" srcId="{0A59C2C3-7887-4F51-80A1-5123C5995923}" destId="{591A6548-95EB-4E8C-9712-BE32D597DB3A}" srcOrd="0" destOrd="0" presId="urn:microsoft.com/office/officeart/2005/8/layout/vList2"/>
    <dgm:cxn modelId="{EF99AFFE-67E0-4310-A149-1088A9293320}" srcId="{BCB77DA7-8C29-44DD-93C2-F55675C08EAD}" destId="{0A59C2C3-7887-4F51-80A1-5123C5995923}" srcOrd="0" destOrd="0" parTransId="{65A4EAF1-A0DD-4A20-9EE9-01096D106D1E}" sibTransId="{8E061FB4-02B4-4C5C-B3ED-F7ED70597364}"/>
    <dgm:cxn modelId="{7AB11CE2-559C-462E-80C9-EAF8B0DE2B15}" type="presOf" srcId="{BCB77DA7-8C29-44DD-93C2-F55675C08EAD}" destId="{E7F6CC87-7F89-4DAB-A3C3-B303F8E97BDD}" srcOrd="0" destOrd="0" presId="urn:microsoft.com/office/officeart/2005/8/layout/vList2"/>
    <dgm:cxn modelId="{6A60B8F7-0E11-4EC0-954E-EDB0EC4D7962}" type="presParOf" srcId="{E7F6CC87-7F89-4DAB-A3C3-B303F8E97BDD}" destId="{591A6548-95EB-4E8C-9712-BE32D597DB3A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032177-1961-4826-ABBF-C028D280BE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0AF91CD-582B-495E-99CA-5F88FD596188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Человек – </a:t>
          </a:r>
          <a:r>
            <a:rPr lang="ru-RU" dirty="0" err="1" smtClean="0">
              <a:latin typeface="Georgia" pitchFamily="18" charset="0"/>
            </a:rPr>
            <a:t>человек</a:t>
          </a:r>
          <a:endParaRPr lang="ru-RU" dirty="0">
            <a:latin typeface="Georgia" pitchFamily="18" charset="0"/>
          </a:endParaRPr>
        </a:p>
      </dgm:t>
    </dgm:pt>
    <dgm:pt modelId="{D7E89D57-E12A-46CE-AC34-4D597F49C9DD}" type="parTrans" cxnId="{96643194-8DF7-41CA-B0BE-D732A5F9B022}">
      <dgm:prSet/>
      <dgm:spPr/>
      <dgm:t>
        <a:bodyPr/>
        <a:lstStyle/>
        <a:p>
          <a:endParaRPr lang="ru-RU"/>
        </a:p>
      </dgm:t>
    </dgm:pt>
    <dgm:pt modelId="{B8793DC6-4FC7-4AFE-A07A-DB2F6999CFF2}" type="sibTrans" cxnId="{96643194-8DF7-41CA-B0BE-D732A5F9B022}">
      <dgm:prSet/>
      <dgm:spPr/>
      <dgm:t>
        <a:bodyPr/>
        <a:lstStyle/>
        <a:p>
          <a:endParaRPr lang="ru-RU"/>
        </a:p>
      </dgm:t>
    </dgm:pt>
    <dgm:pt modelId="{6764AFB8-107F-4CCC-A886-7CA0677B55B6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Человек – техника</a:t>
          </a:r>
          <a:endParaRPr lang="ru-RU" dirty="0">
            <a:latin typeface="Georgia" pitchFamily="18" charset="0"/>
          </a:endParaRPr>
        </a:p>
      </dgm:t>
    </dgm:pt>
    <dgm:pt modelId="{7025ED62-6BAB-4DD5-8682-32897ADC3D4B}" type="parTrans" cxnId="{B27BC5DF-821F-4D6E-842D-3D66A8A3D138}">
      <dgm:prSet/>
      <dgm:spPr/>
      <dgm:t>
        <a:bodyPr/>
        <a:lstStyle/>
        <a:p>
          <a:endParaRPr lang="ru-RU"/>
        </a:p>
      </dgm:t>
    </dgm:pt>
    <dgm:pt modelId="{56AE04DA-76E5-45E2-930A-574A79ED38B9}" type="sibTrans" cxnId="{B27BC5DF-821F-4D6E-842D-3D66A8A3D138}">
      <dgm:prSet/>
      <dgm:spPr/>
      <dgm:t>
        <a:bodyPr/>
        <a:lstStyle/>
        <a:p>
          <a:endParaRPr lang="ru-RU"/>
        </a:p>
      </dgm:t>
    </dgm:pt>
    <dgm:pt modelId="{ADC9593A-10AF-40F5-B135-2FC5AEA9FC4E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Человек – знак</a:t>
          </a:r>
          <a:endParaRPr lang="ru-RU" dirty="0">
            <a:latin typeface="Georgia" pitchFamily="18" charset="0"/>
          </a:endParaRPr>
        </a:p>
      </dgm:t>
    </dgm:pt>
    <dgm:pt modelId="{7CB85D8D-1F14-44D1-A2B2-DCBA68E14346}" type="parTrans" cxnId="{4D044B05-1D71-4174-B5B2-232116087112}">
      <dgm:prSet/>
      <dgm:spPr/>
      <dgm:t>
        <a:bodyPr/>
        <a:lstStyle/>
        <a:p>
          <a:endParaRPr lang="ru-RU"/>
        </a:p>
      </dgm:t>
    </dgm:pt>
    <dgm:pt modelId="{4B2DDB14-CFE2-4828-BAB9-DDF1E01255D3}" type="sibTrans" cxnId="{4D044B05-1D71-4174-B5B2-232116087112}">
      <dgm:prSet/>
      <dgm:spPr/>
      <dgm:t>
        <a:bodyPr/>
        <a:lstStyle/>
        <a:p>
          <a:endParaRPr lang="ru-RU"/>
        </a:p>
      </dgm:t>
    </dgm:pt>
    <dgm:pt modelId="{9F0678B6-55E1-4305-B080-55FA49958EAE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Человек – природа</a:t>
          </a:r>
          <a:endParaRPr lang="ru-RU" dirty="0">
            <a:latin typeface="Georgia" pitchFamily="18" charset="0"/>
          </a:endParaRPr>
        </a:p>
      </dgm:t>
    </dgm:pt>
    <dgm:pt modelId="{86D14C53-3023-47CE-ABE1-560CAE40C784}" type="parTrans" cxnId="{170E7B17-850B-4A8D-B0A3-D7C84849FD1B}">
      <dgm:prSet/>
      <dgm:spPr/>
      <dgm:t>
        <a:bodyPr/>
        <a:lstStyle/>
        <a:p>
          <a:endParaRPr lang="ru-RU"/>
        </a:p>
      </dgm:t>
    </dgm:pt>
    <dgm:pt modelId="{8968F7CC-9181-49BD-846B-8328E95FFF81}" type="sibTrans" cxnId="{170E7B17-850B-4A8D-B0A3-D7C84849FD1B}">
      <dgm:prSet/>
      <dgm:spPr/>
      <dgm:t>
        <a:bodyPr/>
        <a:lstStyle/>
        <a:p>
          <a:endParaRPr lang="ru-RU"/>
        </a:p>
      </dgm:t>
    </dgm:pt>
    <dgm:pt modelId="{B28E8BEA-19C4-4760-A41F-DCA922B1E956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Человек – художественный образ</a:t>
          </a:r>
          <a:endParaRPr lang="ru-RU" dirty="0">
            <a:latin typeface="Georgia" pitchFamily="18" charset="0"/>
          </a:endParaRPr>
        </a:p>
      </dgm:t>
    </dgm:pt>
    <dgm:pt modelId="{D26C3929-B240-4078-9E48-41338D8AC1E1}" type="parTrans" cxnId="{77F25026-E7DA-46D1-AC1F-3BA1B0445813}">
      <dgm:prSet/>
      <dgm:spPr/>
      <dgm:t>
        <a:bodyPr/>
        <a:lstStyle/>
        <a:p>
          <a:endParaRPr lang="ru-RU"/>
        </a:p>
      </dgm:t>
    </dgm:pt>
    <dgm:pt modelId="{AFB95ACC-83C7-4DCB-9F48-8748F562488F}" type="sibTrans" cxnId="{77F25026-E7DA-46D1-AC1F-3BA1B0445813}">
      <dgm:prSet/>
      <dgm:spPr/>
      <dgm:t>
        <a:bodyPr/>
        <a:lstStyle/>
        <a:p>
          <a:endParaRPr lang="ru-RU"/>
        </a:p>
      </dgm:t>
    </dgm:pt>
    <dgm:pt modelId="{97251ABA-6A83-43BA-8EA4-1F487786DC23}" type="pres">
      <dgm:prSet presAssocID="{88032177-1961-4826-ABBF-C028D280BE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1C1FEA-2BB6-4806-8FCC-FD096EBEDEC9}" type="pres">
      <dgm:prSet presAssocID="{A0AF91CD-582B-495E-99CA-5F88FD59618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5D17D-64D9-4862-80A7-71C220815A18}" type="pres">
      <dgm:prSet presAssocID="{B8793DC6-4FC7-4AFE-A07A-DB2F6999CFF2}" presName="spacer" presStyleCnt="0"/>
      <dgm:spPr/>
    </dgm:pt>
    <dgm:pt modelId="{89F0E47F-182F-4E76-AC36-BD19630DC9B0}" type="pres">
      <dgm:prSet presAssocID="{6764AFB8-107F-4CCC-A886-7CA0677B55B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E25F7-3C46-46BA-B5F1-4B2031103391}" type="pres">
      <dgm:prSet presAssocID="{56AE04DA-76E5-45E2-930A-574A79ED38B9}" presName="spacer" presStyleCnt="0"/>
      <dgm:spPr/>
    </dgm:pt>
    <dgm:pt modelId="{B5E616F2-DCEA-447B-95B1-46DCA3839A3C}" type="pres">
      <dgm:prSet presAssocID="{ADC9593A-10AF-40F5-B135-2FC5AEA9FC4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2DE6A-F823-4F63-8DF8-22C73081501E}" type="pres">
      <dgm:prSet presAssocID="{4B2DDB14-CFE2-4828-BAB9-DDF1E01255D3}" presName="spacer" presStyleCnt="0"/>
      <dgm:spPr/>
    </dgm:pt>
    <dgm:pt modelId="{E97D6296-32B3-46AA-A870-7AD8AF627396}" type="pres">
      <dgm:prSet presAssocID="{9F0678B6-55E1-4305-B080-55FA49958EA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4B889-8006-4B7A-B639-FBA40DC1491C}" type="pres">
      <dgm:prSet presAssocID="{8968F7CC-9181-49BD-846B-8328E95FFF81}" presName="spacer" presStyleCnt="0"/>
      <dgm:spPr/>
    </dgm:pt>
    <dgm:pt modelId="{3F05823C-A927-4992-A179-F8ED19B50219}" type="pres">
      <dgm:prSet presAssocID="{B28E8BEA-19C4-4760-A41F-DCA922B1E956}" presName="parentText" presStyleLbl="node1" presStyleIdx="4" presStyleCnt="5" custLinFactNeighborX="-2084" custLinFactNeighborY="-36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6B0C9-9166-48CA-8A85-41816E4E5060}" type="presOf" srcId="{B28E8BEA-19C4-4760-A41F-DCA922B1E956}" destId="{3F05823C-A927-4992-A179-F8ED19B50219}" srcOrd="0" destOrd="0" presId="urn:microsoft.com/office/officeart/2005/8/layout/vList2"/>
    <dgm:cxn modelId="{96643194-8DF7-41CA-B0BE-D732A5F9B022}" srcId="{88032177-1961-4826-ABBF-C028D280BED3}" destId="{A0AF91CD-582B-495E-99CA-5F88FD596188}" srcOrd="0" destOrd="0" parTransId="{D7E89D57-E12A-46CE-AC34-4D597F49C9DD}" sibTransId="{B8793DC6-4FC7-4AFE-A07A-DB2F6999CFF2}"/>
    <dgm:cxn modelId="{7C62F5AC-A263-4CCB-85B7-F43358B493EB}" type="presOf" srcId="{88032177-1961-4826-ABBF-C028D280BED3}" destId="{97251ABA-6A83-43BA-8EA4-1F487786DC23}" srcOrd="0" destOrd="0" presId="urn:microsoft.com/office/officeart/2005/8/layout/vList2"/>
    <dgm:cxn modelId="{B27BC5DF-821F-4D6E-842D-3D66A8A3D138}" srcId="{88032177-1961-4826-ABBF-C028D280BED3}" destId="{6764AFB8-107F-4CCC-A886-7CA0677B55B6}" srcOrd="1" destOrd="0" parTransId="{7025ED62-6BAB-4DD5-8682-32897ADC3D4B}" sibTransId="{56AE04DA-76E5-45E2-930A-574A79ED38B9}"/>
    <dgm:cxn modelId="{77F25026-E7DA-46D1-AC1F-3BA1B0445813}" srcId="{88032177-1961-4826-ABBF-C028D280BED3}" destId="{B28E8BEA-19C4-4760-A41F-DCA922B1E956}" srcOrd="4" destOrd="0" parTransId="{D26C3929-B240-4078-9E48-41338D8AC1E1}" sibTransId="{AFB95ACC-83C7-4DCB-9F48-8748F562488F}"/>
    <dgm:cxn modelId="{170E7B17-850B-4A8D-B0A3-D7C84849FD1B}" srcId="{88032177-1961-4826-ABBF-C028D280BED3}" destId="{9F0678B6-55E1-4305-B080-55FA49958EAE}" srcOrd="3" destOrd="0" parTransId="{86D14C53-3023-47CE-ABE1-560CAE40C784}" sibTransId="{8968F7CC-9181-49BD-846B-8328E95FFF81}"/>
    <dgm:cxn modelId="{18F98B6F-F267-4074-B57C-98826E9BE103}" type="presOf" srcId="{9F0678B6-55E1-4305-B080-55FA49958EAE}" destId="{E97D6296-32B3-46AA-A870-7AD8AF627396}" srcOrd="0" destOrd="0" presId="urn:microsoft.com/office/officeart/2005/8/layout/vList2"/>
    <dgm:cxn modelId="{A8CDE325-9814-4C62-B7A0-E45C4A733249}" type="presOf" srcId="{A0AF91CD-582B-495E-99CA-5F88FD596188}" destId="{A81C1FEA-2BB6-4806-8FCC-FD096EBEDEC9}" srcOrd="0" destOrd="0" presId="urn:microsoft.com/office/officeart/2005/8/layout/vList2"/>
    <dgm:cxn modelId="{6221E66D-89EE-41AB-B684-28DACFC9E87B}" type="presOf" srcId="{6764AFB8-107F-4CCC-A886-7CA0677B55B6}" destId="{89F0E47F-182F-4E76-AC36-BD19630DC9B0}" srcOrd="0" destOrd="0" presId="urn:microsoft.com/office/officeart/2005/8/layout/vList2"/>
    <dgm:cxn modelId="{2350C179-93CB-4AC7-A161-9E0EB827FB34}" type="presOf" srcId="{ADC9593A-10AF-40F5-B135-2FC5AEA9FC4E}" destId="{B5E616F2-DCEA-447B-95B1-46DCA3839A3C}" srcOrd="0" destOrd="0" presId="urn:microsoft.com/office/officeart/2005/8/layout/vList2"/>
    <dgm:cxn modelId="{4D044B05-1D71-4174-B5B2-232116087112}" srcId="{88032177-1961-4826-ABBF-C028D280BED3}" destId="{ADC9593A-10AF-40F5-B135-2FC5AEA9FC4E}" srcOrd="2" destOrd="0" parTransId="{7CB85D8D-1F14-44D1-A2B2-DCBA68E14346}" sibTransId="{4B2DDB14-CFE2-4828-BAB9-DDF1E01255D3}"/>
    <dgm:cxn modelId="{ACF38EBF-ABB6-43FF-B588-C8C7801B32AE}" type="presParOf" srcId="{97251ABA-6A83-43BA-8EA4-1F487786DC23}" destId="{A81C1FEA-2BB6-4806-8FCC-FD096EBEDEC9}" srcOrd="0" destOrd="0" presId="urn:microsoft.com/office/officeart/2005/8/layout/vList2"/>
    <dgm:cxn modelId="{9CD10389-15EE-409B-852F-898F8FAFB83F}" type="presParOf" srcId="{97251ABA-6A83-43BA-8EA4-1F487786DC23}" destId="{F5D5D17D-64D9-4862-80A7-71C220815A18}" srcOrd="1" destOrd="0" presId="urn:microsoft.com/office/officeart/2005/8/layout/vList2"/>
    <dgm:cxn modelId="{C7E3F1C2-3337-4E30-969C-8CA3D19D4079}" type="presParOf" srcId="{97251ABA-6A83-43BA-8EA4-1F487786DC23}" destId="{89F0E47F-182F-4E76-AC36-BD19630DC9B0}" srcOrd="2" destOrd="0" presId="urn:microsoft.com/office/officeart/2005/8/layout/vList2"/>
    <dgm:cxn modelId="{53414E62-1384-49D2-80E6-731A829C500E}" type="presParOf" srcId="{97251ABA-6A83-43BA-8EA4-1F487786DC23}" destId="{28CE25F7-3C46-46BA-B5F1-4B2031103391}" srcOrd="3" destOrd="0" presId="urn:microsoft.com/office/officeart/2005/8/layout/vList2"/>
    <dgm:cxn modelId="{2B829265-E29C-451B-8881-7278993C8768}" type="presParOf" srcId="{97251ABA-6A83-43BA-8EA4-1F487786DC23}" destId="{B5E616F2-DCEA-447B-95B1-46DCA3839A3C}" srcOrd="4" destOrd="0" presId="urn:microsoft.com/office/officeart/2005/8/layout/vList2"/>
    <dgm:cxn modelId="{43511C79-C3AB-4BCE-88EC-D74A23F3B19C}" type="presParOf" srcId="{97251ABA-6A83-43BA-8EA4-1F487786DC23}" destId="{D752DE6A-F823-4F63-8DF8-22C73081501E}" srcOrd="5" destOrd="0" presId="urn:microsoft.com/office/officeart/2005/8/layout/vList2"/>
    <dgm:cxn modelId="{03D3C20C-0ACD-458D-87BC-50EED165B35F}" type="presParOf" srcId="{97251ABA-6A83-43BA-8EA4-1F487786DC23}" destId="{E97D6296-32B3-46AA-A870-7AD8AF627396}" srcOrd="6" destOrd="0" presId="urn:microsoft.com/office/officeart/2005/8/layout/vList2"/>
    <dgm:cxn modelId="{242D1C06-AFC1-46A1-9233-725A1468FA0C}" type="presParOf" srcId="{97251ABA-6A83-43BA-8EA4-1F487786DC23}" destId="{2E44B889-8006-4B7A-B639-FBA40DC1491C}" srcOrd="7" destOrd="0" presId="urn:microsoft.com/office/officeart/2005/8/layout/vList2"/>
    <dgm:cxn modelId="{C9C1E57C-EC02-4471-A1F8-5A0B32F1ADBB}" type="presParOf" srcId="{97251ABA-6A83-43BA-8EA4-1F487786DC23}" destId="{3F05823C-A927-4992-A179-F8ED19B50219}" srcOrd="8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A4A7C3-B191-463D-8B31-D8BB6B8F5D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148A26B-7A4E-4837-BA64-47AC80FA3A80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Если требования рынка труда, возможности и желания самого человека даже не пересекаются, это означает, что ОН ХОЧЕТ ДЕЛАТЬ ТО, ЧЕГО ДЕЛАТЬ</a:t>
          </a:r>
          <a:endParaRPr lang="ru-RU" dirty="0">
            <a:latin typeface="Georgia" pitchFamily="18" charset="0"/>
          </a:endParaRPr>
        </a:p>
      </dgm:t>
    </dgm:pt>
    <dgm:pt modelId="{582F1A7B-E871-48B2-8DE1-A27CF546FA05}" type="parTrans" cxnId="{8E15A1E1-FBCB-4267-8CF7-54D1DE8267B4}">
      <dgm:prSet/>
      <dgm:spPr/>
      <dgm:t>
        <a:bodyPr/>
        <a:lstStyle/>
        <a:p>
          <a:endParaRPr lang="ru-RU"/>
        </a:p>
      </dgm:t>
    </dgm:pt>
    <dgm:pt modelId="{707C6AB0-4CD8-414E-819F-E1AB4DCDBE63}" type="sibTrans" cxnId="{8E15A1E1-FBCB-4267-8CF7-54D1DE8267B4}">
      <dgm:prSet/>
      <dgm:spPr/>
      <dgm:t>
        <a:bodyPr/>
        <a:lstStyle/>
        <a:p>
          <a:endParaRPr lang="ru-RU"/>
        </a:p>
      </dgm:t>
    </dgm:pt>
    <dgm:pt modelId="{0F05B468-5FAD-41B7-9740-0210A07D6B32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НЕ МОЖЕТ В СИТУАЦИИ, </a:t>
          </a:r>
          <a:endParaRPr lang="ru-RU" dirty="0">
            <a:latin typeface="Georgia" pitchFamily="18" charset="0"/>
          </a:endParaRPr>
        </a:p>
      </dgm:t>
    </dgm:pt>
    <dgm:pt modelId="{A2733A6D-8BA8-4F8E-8C41-DB7AEFFB566C}" type="parTrans" cxnId="{7E70F06B-69F3-429F-9855-1787EE21F02C}">
      <dgm:prSet/>
      <dgm:spPr/>
      <dgm:t>
        <a:bodyPr/>
        <a:lstStyle/>
        <a:p>
          <a:endParaRPr lang="ru-RU"/>
        </a:p>
      </dgm:t>
    </dgm:pt>
    <dgm:pt modelId="{C9AE31A0-F710-48EC-B564-D1B5AF5E8780}" type="sibTrans" cxnId="{7E70F06B-69F3-429F-9855-1787EE21F02C}">
      <dgm:prSet/>
      <dgm:spPr/>
      <dgm:t>
        <a:bodyPr/>
        <a:lstStyle/>
        <a:p>
          <a:endParaRPr lang="ru-RU"/>
        </a:p>
      </dgm:t>
    </dgm:pt>
    <dgm:pt modelId="{7357E494-5235-4D96-8F75-BF9501CC9AC0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КОГДА ЭТО НИКОМУ</a:t>
          </a:r>
          <a:endParaRPr lang="ru-RU" dirty="0">
            <a:latin typeface="Georgia" pitchFamily="18" charset="0"/>
          </a:endParaRPr>
        </a:p>
      </dgm:t>
    </dgm:pt>
    <dgm:pt modelId="{8D8BAE95-A2AF-4826-B16C-C73C8F840F1B}" type="parTrans" cxnId="{F812B25B-9C86-4DF8-A50F-6E4700DE0888}">
      <dgm:prSet/>
      <dgm:spPr/>
      <dgm:t>
        <a:bodyPr/>
        <a:lstStyle/>
        <a:p>
          <a:endParaRPr lang="ru-RU"/>
        </a:p>
      </dgm:t>
    </dgm:pt>
    <dgm:pt modelId="{99FD5362-715B-4657-A987-D44FD92FA2DA}" type="sibTrans" cxnId="{F812B25B-9C86-4DF8-A50F-6E4700DE0888}">
      <dgm:prSet/>
      <dgm:spPr/>
      <dgm:t>
        <a:bodyPr/>
        <a:lstStyle/>
        <a:p>
          <a:endParaRPr lang="ru-RU"/>
        </a:p>
      </dgm:t>
    </dgm:pt>
    <dgm:pt modelId="{75FDE809-8BEC-4501-8CF0-8C0E94C0C718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НЕ НАДО. </a:t>
          </a:r>
          <a:endParaRPr lang="ru-RU" dirty="0">
            <a:latin typeface="Georgia" pitchFamily="18" charset="0"/>
          </a:endParaRPr>
        </a:p>
      </dgm:t>
    </dgm:pt>
    <dgm:pt modelId="{B103D31F-1223-4DA6-8D21-542689F1FC1E}" type="parTrans" cxnId="{241860E3-ABC7-4023-ACA0-AEA781AD2F63}">
      <dgm:prSet/>
      <dgm:spPr/>
      <dgm:t>
        <a:bodyPr/>
        <a:lstStyle/>
        <a:p>
          <a:endParaRPr lang="ru-RU"/>
        </a:p>
      </dgm:t>
    </dgm:pt>
    <dgm:pt modelId="{EB04E58B-7A92-41CC-92E1-2AE250CA6A99}" type="sibTrans" cxnId="{241860E3-ABC7-4023-ACA0-AEA781AD2F63}">
      <dgm:prSet/>
      <dgm:spPr/>
      <dgm:t>
        <a:bodyPr/>
        <a:lstStyle/>
        <a:p>
          <a:endParaRPr lang="ru-RU"/>
        </a:p>
      </dgm:t>
    </dgm:pt>
    <dgm:pt modelId="{03E4A271-9C9E-4B4C-87BF-1480A7A6BF1E}" type="pres">
      <dgm:prSet presAssocID="{B6A4A7C3-B191-463D-8B31-D8BB6B8F5D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2D9893-692E-4F7C-9C9E-13C2AFA18016}" type="pres">
      <dgm:prSet presAssocID="{E148A26B-7A4E-4837-BA64-47AC80FA3A8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B302A-4C3D-46F0-9413-D83B9725E46A}" type="pres">
      <dgm:prSet presAssocID="{707C6AB0-4CD8-414E-819F-E1AB4DCDBE63}" presName="spacer" presStyleCnt="0"/>
      <dgm:spPr/>
    </dgm:pt>
    <dgm:pt modelId="{11731712-48CA-4A4B-955F-019104B97225}" type="pres">
      <dgm:prSet presAssocID="{0F05B468-5FAD-41B7-9740-0210A07D6B32}" presName="parentText" presStyleLbl="node1" presStyleIdx="1" presStyleCnt="4" custLinFactNeighborX="385" custLinFactNeighborY="-249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A4D33-299D-47E0-9353-E49FFD5AA766}" type="pres">
      <dgm:prSet presAssocID="{C9AE31A0-F710-48EC-B564-D1B5AF5E8780}" presName="spacer" presStyleCnt="0"/>
      <dgm:spPr/>
    </dgm:pt>
    <dgm:pt modelId="{7D8423D5-12CF-40C2-B961-8E906090E831}" type="pres">
      <dgm:prSet presAssocID="{7357E494-5235-4D96-8F75-BF9501CC9A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EDB46-B8FD-4D6B-917E-5CABA3C7E702}" type="pres">
      <dgm:prSet presAssocID="{99FD5362-715B-4657-A987-D44FD92FA2DA}" presName="spacer" presStyleCnt="0"/>
      <dgm:spPr/>
    </dgm:pt>
    <dgm:pt modelId="{97CAFA9E-9494-471D-A774-9177B9D547F0}" type="pres">
      <dgm:prSet presAssocID="{75FDE809-8BEC-4501-8CF0-8C0E94C0C71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860E3-ABC7-4023-ACA0-AEA781AD2F63}" srcId="{B6A4A7C3-B191-463D-8B31-D8BB6B8F5D68}" destId="{75FDE809-8BEC-4501-8CF0-8C0E94C0C718}" srcOrd="3" destOrd="0" parTransId="{B103D31F-1223-4DA6-8D21-542689F1FC1E}" sibTransId="{EB04E58B-7A92-41CC-92E1-2AE250CA6A99}"/>
    <dgm:cxn modelId="{8345F1B5-18A1-496E-B07E-10D9581D2FE8}" type="presOf" srcId="{75FDE809-8BEC-4501-8CF0-8C0E94C0C718}" destId="{97CAFA9E-9494-471D-A774-9177B9D547F0}" srcOrd="0" destOrd="0" presId="urn:microsoft.com/office/officeart/2005/8/layout/vList2"/>
    <dgm:cxn modelId="{5D02B931-CB18-4930-85B4-A0A68FB5710C}" type="presOf" srcId="{E148A26B-7A4E-4837-BA64-47AC80FA3A80}" destId="{5D2D9893-692E-4F7C-9C9E-13C2AFA18016}" srcOrd="0" destOrd="0" presId="urn:microsoft.com/office/officeart/2005/8/layout/vList2"/>
    <dgm:cxn modelId="{F812B25B-9C86-4DF8-A50F-6E4700DE0888}" srcId="{B6A4A7C3-B191-463D-8B31-D8BB6B8F5D68}" destId="{7357E494-5235-4D96-8F75-BF9501CC9AC0}" srcOrd="2" destOrd="0" parTransId="{8D8BAE95-A2AF-4826-B16C-C73C8F840F1B}" sibTransId="{99FD5362-715B-4657-A987-D44FD92FA2DA}"/>
    <dgm:cxn modelId="{93745104-0BDA-4A9A-8DEB-D76E4135B939}" type="presOf" srcId="{B6A4A7C3-B191-463D-8B31-D8BB6B8F5D68}" destId="{03E4A271-9C9E-4B4C-87BF-1480A7A6BF1E}" srcOrd="0" destOrd="0" presId="urn:microsoft.com/office/officeart/2005/8/layout/vList2"/>
    <dgm:cxn modelId="{7E70F06B-69F3-429F-9855-1787EE21F02C}" srcId="{B6A4A7C3-B191-463D-8B31-D8BB6B8F5D68}" destId="{0F05B468-5FAD-41B7-9740-0210A07D6B32}" srcOrd="1" destOrd="0" parTransId="{A2733A6D-8BA8-4F8E-8C41-DB7AEFFB566C}" sibTransId="{C9AE31A0-F710-48EC-B564-D1B5AF5E8780}"/>
    <dgm:cxn modelId="{8E15A1E1-FBCB-4267-8CF7-54D1DE8267B4}" srcId="{B6A4A7C3-B191-463D-8B31-D8BB6B8F5D68}" destId="{E148A26B-7A4E-4837-BA64-47AC80FA3A80}" srcOrd="0" destOrd="0" parTransId="{582F1A7B-E871-48B2-8DE1-A27CF546FA05}" sibTransId="{707C6AB0-4CD8-414E-819F-E1AB4DCDBE63}"/>
    <dgm:cxn modelId="{81390AE1-8069-4DB6-A550-4B6FCC76D85D}" type="presOf" srcId="{0F05B468-5FAD-41B7-9740-0210A07D6B32}" destId="{11731712-48CA-4A4B-955F-019104B97225}" srcOrd="0" destOrd="0" presId="urn:microsoft.com/office/officeart/2005/8/layout/vList2"/>
    <dgm:cxn modelId="{1B517FFB-F923-4FC3-8EC3-4B5AB918F791}" type="presOf" srcId="{7357E494-5235-4D96-8F75-BF9501CC9AC0}" destId="{7D8423D5-12CF-40C2-B961-8E906090E831}" srcOrd="0" destOrd="0" presId="urn:microsoft.com/office/officeart/2005/8/layout/vList2"/>
    <dgm:cxn modelId="{6DD95D31-DA62-4B75-B664-220455AD0FE1}" type="presParOf" srcId="{03E4A271-9C9E-4B4C-87BF-1480A7A6BF1E}" destId="{5D2D9893-692E-4F7C-9C9E-13C2AFA18016}" srcOrd="0" destOrd="0" presId="urn:microsoft.com/office/officeart/2005/8/layout/vList2"/>
    <dgm:cxn modelId="{4276E173-8955-4CA8-A567-BCE9A624709D}" type="presParOf" srcId="{03E4A271-9C9E-4B4C-87BF-1480A7A6BF1E}" destId="{F5CB302A-4C3D-46F0-9413-D83B9725E46A}" srcOrd="1" destOrd="0" presId="urn:microsoft.com/office/officeart/2005/8/layout/vList2"/>
    <dgm:cxn modelId="{4C686228-40B1-49D2-97CE-373CA680FC41}" type="presParOf" srcId="{03E4A271-9C9E-4B4C-87BF-1480A7A6BF1E}" destId="{11731712-48CA-4A4B-955F-019104B97225}" srcOrd="2" destOrd="0" presId="urn:microsoft.com/office/officeart/2005/8/layout/vList2"/>
    <dgm:cxn modelId="{85B82FC3-42C3-4351-8BC1-B352AA3469E1}" type="presParOf" srcId="{03E4A271-9C9E-4B4C-87BF-1480A7A6BF1E}" destId="{396A4D33-299D-47E0-9353-E49FFD5AA766}" srcOrd="3" destOrd="0" presId="urn:microsoft.com/office/officeart/2005/8/layout/vList2"/>
    <dgm:cxn modelId="{9F521C5B-F0B1-45A0-9323-A1CF096AC546}" type="presParOf" srcId="{03E4A271-9C9E-4B4C-87BF-1480A7A6BF1E}" destId="{7D8423D5-12CF-40C2-B961-8E906090E831}" srcOrd="4" destOrd="0" presId="urn:microsoft.com/office/officeart/2005/8/layout/vList2"/>
    <dgm:cxn modelId="{0808BF2C-8FDB-4E14-8B24-E29591B66D05}" type="presParOf" srcId="{03E4A271-9C9E-4B4C-87BF-1480A7A6BF1E}" destId="{2A3EDB46-B8FD-4D6B-917E-5CABA3C7E702}" srcOrd="5" destOrd="0" presId="urn:microsoft.com/office/officeart/2005/8/layout/vList2"/>
    <dgm:cxn modelId="{01E6A41D-3C30-49DF-9A57-FF3633AB0CCD}" type="presParOf" srcId="{03E4A271-9C9E-4B4C-87BF-1480A7A6BF1E}" destId="{97CAFA9E-9494-471D-A774-9177B9D547F0}" srcOrd="6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16B539-81F5-4F38-AD5B-6F009857FB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896E6A8-4A46-45AA-B49F-DBCD874AE9DE}">
      <dgm:prSet/>
      <dgm:spPr/>
      <dgm:t>
        <a:bodyPr/>
        <a:lstStyle/>
        <a:p>
          <a:pPr rtl="0"/>
          <a:r>
            <a:rPr lang="ru-RU" b="1" dirty="0" smtClean="0">
              <a:latin typeface="Georgia" pitchFamily="18" charset="0"/>
            </a:rPr>
            <a:t>Требования рынка, возможности и желания человека могут пересекаться. </a:t>
          </a:r>
          <a:endParaRPr lang="ru-RU" dirty="0">
            <a:latin typeface="Georgia" pitchFamily="18" charset="0"/>
          </a:endParaRPr>
        </a:p>
      </dgm:t>
    </dgm:pt>
    <dgm:pt modelId="{4089C0C6-0EBA-4041-90F9-3158E952D486}" type="parTrans" cxnId="{595EE861-67EF-4497-9310-46026847B9D7}">
      <dgm:prSet/>
      <dgm:spPr/>
      <dgm:t>
        <a:bodyPr/>
        <a:lstStyle/>
        <a:p>
          <a:endParaRPr lang="ru-RU"/>
        </a:p>
      </dgm:t>
    </dgm:pt>
    <dgm:pt modelId="{DE0B253C-73E4-46D7-9D4D-A5A82CD7D6FA}" type="sibTrans" cxnId="{595EE861-67EF-4497-9310-46026847B9D7}">
      <dgm:prSet/>
      <dgm:spPr/>
      <dgm:t>
        <a:bodyPr/>
        <a:lstStyle/>
        <a:p>
          <a:endParaRPr lang="ru-RU"/>
        </a:p>
      </dgm:t>
    </dgm:pt>
    <dgm:pt modelId="{318E84E4-90F7-4279-990E-E1A71F66A090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Этот случай не так безнадежен, как первый, потому что найти компромисс между тремя условиями профессиональной успешности реально. </a:t>
          </a:r>
          <a:endParaRPr lang="ru-RU" dirty="0">
            <a:latin typeface="Georgia" pitchFamily="18" charset="0"/>
          </a:endParaRPr>
        </a:p>
      </dgm:t>
    </dgm:pt>
    <dgm:pt modelId="{560EA7AF-4852-4C81-BEC6-CB68261F4EBA}" type="parTrans" cxnId="{64B5A43D-CEE8-46E9-A842-EDE9ED2FE28C}">
      <dgm:prSet/>
      <dgm:spPr/>
      <dgm:t>
        <a:bodyPr/>
        <a:lstStyle/>
        <a:p>
          <a:endParaRPr lang="ru-RU"/>
        </a:p>
      </dgm:t>
    </dgm:pt>
    <dgm:pt modelId="{80D91AA4-D4A1-4856-8951-F145FEB0B3BF}" type="sibTrans" cxnId="{64B5A43D-CEE8-46E9-A842-EDE9ED2FE28C}">
      <dgm:prSet/>
      <dgm:spPr/>
      <dgm:t>
        <a:bodyPr/>
        <a:lstStyle/>
        <a:p>
          <a:endParaRPr lang="ru-RU"/>
        </a:p>
      </dgm:t>
    </dgm:pt>
    <dgm:pt modelId="{525CBBD3-B62D-454B-91C3-ABAD53B793F0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ПО МЕРЕ ОСВОЕНИЯ ПРОФЕССИИ МОЖЕТ РАСТИ ИНТЕРЕС К НЕЙ. Чем выше профессионализм, тем больше шансов на рынке труда</a:t>
          </a:r>
          <a:endParaRPr lang="ru-RU" dirty="0">
            <a:latin typeface="Georgia" pitchFamily="18" charset="0"/>
          </a:endParaRPr>
        </a:p>
      </dgm:t>
    </dgm:pt>
    <dgm:pt modelId="{D8284DC9-90AB-4A3F-AFA4-842232CD0C66}" type="parTrans" cxnId="{61A0A2BD-E9C9-4C1C-9E43-4876CE63FE13}">
      <dgm:prSet/>
      <dgm:spPr/>
      <dgm:t>
        <a:bodyPr/>
        <a:lstStyle/>
        <a:p>
          <a:endParaRPr lang="ru-RU"/>
        </a:p>
      </dgm:t>
    </dgm:pt>
    <dgm:pt modelId="{3F53AF94-2342-48F5-8190-7EF0D9D4C965}" type="sibTrans" cxnId="{61A0A2BD-E9C9-4C1C-9E43-4876CE63FE13}">
      <dgm:prSet/>
      <dgm:spPr/>
      <dgm:t>
        <a:bodyPr/>
        <a:lstStyle/>
        <a:p>
          <a:endParaRPr lang="ru-RU"/>
        </a:p>
      </dgm:t>
    </dgm:pt>
    <dgm:pt modelId="{780E0A23-40E4-4931-B48F-EA065C9F9FA0}" type="pres">
      <dgm:prSet presAssocID="{A316B539-81F5-4F38-AD5B-6F009857FB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416E58-A0A8-4EC3-A0A7-D387DBEED14B}" type="pres">
      <dgm:prSet presAssocID="{5896E6A8-4A46-45AA-B49F-DBCD874AE9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6AF5D-B268-4B3E-A956-012F1959BD5B}" type="pres">
      <dgm:prSet presAssocID="{DE0B253C-73E4-46D7-9D4D-A5A82CD7D6FA}" presName="spacer" presStyleCnt="0"/>
      <dgm:spPr/>
    </dgm:pt>
    <dgm:pt modelId="{4010F310-73CB-450F-81E4-DB51E55D4F36}" type="pres">
      <dgm:prSet presAssocID="{318E84E4-90F7-4279-990E-E1A71F66A09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8DC3C-59D6-4F00-81FB-FE733F7400E2}" type="pres">
      <dgm:prSet presAssocID="{80D91AA4-D4A1-4856-8951-F145FEB0B3BF}" presName="spacer" presStyleCnt="0"/>
      <dgm:spPr/>
    </dgm:pt>
    <dgm:pt modelId="{6FCF7D9C-87F3-4B26-A134-C26CBF5B2DA0}" type="pres">
      <dgm:prSet presAssocID="{525CBBD3-B62D-454B-91C3-ABAD53B793F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B5A43D-CEE8-46E9-A842-EDE9ED2FE28C}" srcId="{A316B539-81F5-4F38-AD5B-6F009857FBE6}" destId="{318E84E4-90F7-4279-990E-E1A71F66A090}" srcOrd="1" destOrd="0" parTransId="{560EA7AF-4852-4C81-BEC6-CB68261F4EBA}" sibTransId="{80D91AA4-D4A1-4856-8951-F145FEB0B3BF}"/>
    <dgm:cxn modelId="{A409731E-A834-48C3-844D-1572AB9994E3}" type="presOf" srcId="{318E84E4-90F7-4279-990E-E1A71F66A090}" destId="{4010F310-73CB-450F-81E4-DB51E55D4F36}" srcOrd="0" destOrd="0" presId="urn:microsoft.com/office/officeart/2005/8/layout/vList2"/>
    <dgm:cxn modelId="{0EB0DB3C-8C88-4AF3-B6E2-F142A1853093}" type="presOf" srcId="{525CBBD3-B62D-454B-91C3-ABAD53B793F0}" destId="{6FCF7D9C-87F3-4B26-A134-C26CBF5B2DA0}" srcOrd="0" destOrd="0" presId="urn:microsoft.com/office/officeart/2005/8/layout/vList2"/>
    <dgm:cxn modelId="{C3E01C1D-B5A9-4D57-8E00-A48D8AB4446C}" type="presOf" srcId="{5896E6A8-4A46-45AA-B49F-DBCD874AE9DE}" destId="{43416E58-A0A8-4EC3-A0A7-D387DBEED14B}" srcOrd="0" destOrd="0" presId="urn:microsoft.com/office/officeart/2005/8/layout/vList2"/>
    <dgm:cxn modelId="{855F4C09-3BF9-4F05-BF83-A2C3B2DAB2CD}" type="presOf" srcId="{A316B539-81F5-4F38-AD5B-6F009857FBE6}" destId="{780E0A23-40E4-4931-B48F-EA065C9F9FA0}" srcOrd="0" destOrd="0" presId="urn:microsoft.com/office/officeart/2005/8/layout/vList2"/>
    <dgm:cxn modelId="{595EE861-67EF-4497-9310-46026847B9D7}" srcId="{A316B539-81F5-4F38-AD5B-6F009857FBE6}" destId="{5896E6A8-4A46-45AA-B49F-DBCD874AE9DE}" srcOrd="0" destOrd="0" parTransId="{4089C0C6-0EBA-4041-90F9-3158E952D486}" sibTransId="{DE0B253C-73E4-46D7-9D4D-A5A82CD7D6FA}"/>
    <dgm:cxn modelId="{61A0A2BD-E9C9-4C1C-9E43-4876CE63FE13}" srcId="{A316B539-81F5-4F38-AD5B-6F009857FBE6}" destId="{525CBBD3-B62D-454B-91C3-ABAD53B793F0}" srcOrd="2" destOrd="0" parTransId="{D8284DC9-90AB-4A3F-AFA4-842232CD0C66}" sibTransId="{3F53AF94-2342-48F5-8190-7EF0D9D4C965}"/>
    <dgm:cxn modelId="{FD65AE36-684B-4E7B-9EAF-D5868136AACA}" type="presParOf" srcId="{780E0A23-40E4-4931-B48F-EA065C9F9FA0}" destId="{43416E58-A0A8-4EC3-A0A7-D387DBEED14B}" srcOrd="0" destOrd="0" presId="urn:microsoft.com/office/officeart/2005/8/layout/vList2"/>
    <dgm:cxn modelId="{3200CE02-5F9D-484E-81CE-E5A2A9E8029B}" type="presParOf" srcId="{780E0A23-40E4-4931-B48F-EA065C9F9FA0}" destId="{8D36AF5D-B268-4B3E-A956-012F1959BD5B}" srcOrd="1" destOrd="0" presId="urn:microsoft.com/office/officeart/2005/8/layout/vList2"/>
    <dgm:cxn modelId="{27D707F5-95C9-4CE1-AD94-F917C0AA819F}" type="presParOf" srcId="{780E0A23-40E4-4931-B48F-EA065C9F9FA0}" destId="{4010F310-73CB-450F-81E4-DB51E55D4F36}" srcOrd="2" destOrd="0" presId="urn:microsoft.com/office/officeart/2005/8/layout/vList2"/>
    <dgm:cxn modelId="{CC2301C3-B6C7-419F-A551-2EAF1E956722}" type="presParOf" srcId="{780E0A23-40E4-4931-B48F-EA065C9F9FA0}" destId="{E918DC3C-59D6-4F00-81FB-FE733F7400E2}" srcOrd="3" destOrd="0" presId="urn:microsoft.com/office/officeart/2005/8/layout/vList2"/>
    <dgm:cxn modelId="{595D2D02-0E82-4C7F-89C9-AC64BD8DB30F}" type="presParOf" srcId="{780E0A23-40E4-4931-B48F-EA065C9F9FA0}" destId="{6FCF7D9C-87F3-4B26-A134-C26CBF5B2DA0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69CBC7-A622-489E-9F9B-5524BAA06B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6CA6C9B-F7FC-4149-BE71-6CAB070CF60E}">
      <dgm:prSet custT="1"/>
      <dgm:spPr/>
      <dgm:t>
        <a:bodyPr/>
        <a:lstStyle/>
        <a:p>
          <a:pPr rtl="0"/>
          <a:r>
            <a:rPr lang="ru-RU" sz="2800" dirty="0" smtClean="0">
              <a:solidFill>
                <a:schemeClr val="tx1"/>
              </a:solidFill>
              <a:latin typeface="Georgia" pitchFamily="18" charset="0"/>
            </a:rPr>
            <a:t>Счастливое </a:t>
          </a:r>
          <a:r>
            <a:rPr lang="ru-RU" sz="2800" b="1" dirty="0" smtClean="0">
              <a:solidFill>
                <a:schemeClr val="tx1"/>
              </a:solidFill>
              <a:latin typeface="Georgia" pitchFamily="18" charset="0"/>
            </a:rPr>
            <a:t>совпадение требований рынка, возможностей и желаний человека</a:t>
          </a:r>
          <a:r>
            <a:rPr lang="ru-RU" sz="2800" dirty="0" smtClean="0">
              <a:solidFill>
                <a:schemeClr val="tx1"/>
              </a:solidFill>
              <a:latin typeface="Georgia" pitchFamily="18" charset="0"/>
            </a:rPr>
            <a:t> — самый редкий вариант, дающий ВОЗМОЖНОСТЬ ПОЛУЧАТЬ ДОСТОЙНОЕ ВОЗНАГРАЖДЕНИЕ ЗА РАБОТУ, ПРИНОСЯЩУЮ УДОВОЛЬСТВИЕ</a:t>
          </a:r>
          <a:r>
            <a:rPr lang="ru-RU" sz="3500" dirty="0" smtClean="0">
              <a:solidFill>
                <a:schemeClr val="tx1"/>
              </a:solidFill>
              <a:latin typeface="Georgia" pitchFamily="18" charset="0"/>
            </a:rPr>
            <a:t>. </a:t>
          </a:r>
          <a:endParaRPr lang="ru-RU" sz="3500" dirty="0">
            <a:solidFill>
              <a:schemeClr val="tx1"/>
            </a:solidFill>
            <a:latin typeface="Georgia" pitchFamily="18" charset="0"/>
          </a:endParaRPr>
        </a:p>
      </dgm:t>
    </dgm:pt>
    <dgm:pt modelId="{9695B3C7-A6D3-4C64-A22A-A5E9463A4D1F}" type="parTrans" cxnId="{E107A7C4-35C7-40C1-89C0-48385FCD3EDB}">
      <dgm:prSet/>
      <dgm:spPr/>
      <dgm:t>
        <a:bodyPr/>
        <a:lstStyle/>
        <a:p>
          <a:endParaRPr lang="ru-RU"/>
        </a:p>
      </dgm:t>
    </dgm:pt>
    <dgm:pt modelId="{E9946949-AF09-4086-B21A-559B9BEDB828}" type="sibTrans" cxnId="{E107A7C4-35C7-40C1-89C0-48385FCD3EDB}">
      <dgm:prSet/>
      <dgm:spPr/>
      <dgm:t>
        <a:bodyPr/>
        <a:lstStyle/>
        <a:p>
          <a:endParaRPr lang="ru-RU"/>
        </a:p>
      </dgm:t>
    </dgm:pt>
    <dgm:pt modelId="{1ADF7941-B1D9-4D5C-8824-B6DD1C56424A}" type="pres">
      <dgm:prSet presAssocID="{C969CBC7-A622-489E-9F9B-5524BAA06B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38EA51-52A1-4AFF-91E4-21F944970A9F}" type="pres">
      <dgm:prSet presAssocID="{F6CA6C9B-F7FC-4149-BE71-6CAB070CF60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E569EB-98D0-4370-AF93-592740AFDE62}" type="presOf" srcId="{C969CBC7-A622-489E-9F9B-5524BAA06B75}" destId="{1ADF7941-B1D9-4D5C-8824-B6DD1C56424A}" srcOrd="0" destOrd="0" presId="urn:microsoft.com/office/officeart/2005/8/layout/vList2"/>
    <dgm:cxn modelId="{E107A7C4-35C7-40C1-89C0-48385FCD3EDB}" srcId="{C969CBC7-A622-489E-9F9B-5524BAA06B75}" destId="{F6CA6C9B-F7FC-4149-BE71-6CAB070CF60E}" srcOrd="0" destOrd="0" parTransId="{9695B3C7-A6D3-4C64-A22A-A5E9463A4D1F}" sibTransId="{E9946949-AF09-4086-B21A-559B9BEDB828}"/>
    <dgm:cxn modelId="{E252B7B3-AFE4-4EF5-A29D-49BC0ACB2347}" type="presOf" srcId="{F6CA6C9B-F7FC-4149-BE71-6CAB070CF60E}" destId="{D738EA51-52A1-4AFF-91E4-21F944970A9F}" srcOrd="0" destOrd="0" presId="urn:microsoft.com/office/officeart/2005/8/layout/vList2"/>
    <dgm:cxn modelId="{BDA6E5C8-EC0C-46F9-A691-04CA0A9D83F6}" type="presParOf" srcId="{1ADF7941-B1D9-4D5C-8824-B6DD1C56424A}" destId="{D738EA51-52A1-4AFF-91E4-21F944970A9F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224D28-D2D4-41A0-9817-5510436BED0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BCF20-E954-4DD3-A14D-10B3F0086D01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E1F91-9CDB-4548-A157-527731CB2282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3142-ED78-425B-886E-DCAE675B590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E2DF77B3-A47B-4D90-93BD-234C2F4FE10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763D4D97-B726-474B-BB69-A4B21F8E435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D6CFAED-0602-4429-B169-8550891F50A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1C7D8-841F-47A7-AE5A-C2916DF2386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D6F4B27-FFBF-47C3-ACAF-7F4E1624C79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686395C-77F7-4CC5-B27C-4B232C46ED9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3E960D1-6DCA-40EB-B089-D00F15EDAB5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17360E-B31F-4D52-94CE-8446A01F216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0" y="-908855"/>
            <a:ext cx="8562946" cy="1817709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Кем я буду,   ты скажи…..</a:t>
            </a:r>
            <a:endParaRPr lang="es-ES" b="1" dirty="0" smtClean="0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40544" y="4643446"/>
            <a:ext cx="8603456" cy="64294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Подготовила: </a:t>
            </a:r>
            <a:r>
              <a:rPr lang="ru-RU" sz="1800" b="1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Пурякова</a:t>
            </a:r>
            <a:r>
              <a:rPr lang="ru-RU" sz="1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 Н.И.</a:t>
            </a:r>
          </a:p>
        </p:txBody>
      </p:sp>
      <p:sp>
        <p:nvSpPr>
          <p:cNvPr id="3075" name="Rectangle 165"/>
          <p:cNvSpPr>
            <a:spLocks noChangeArrowheads="1"/>
          </p:cNvSpPr>
          <p:nvPr/>
        </p:nvSpPr>
        <p:spPr bwMode="auto">
          <a:xfrm>
            <a:off x="1979613" y="5661025"/>
            <a:ext cx="4897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8640"/>
          <a:ext cx="8496945" cy="4536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Природа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Техника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Человек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Знак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Худ. образ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1а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1б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2а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2б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3а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3б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4а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4б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5а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5б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6а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6б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7а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7б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8а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8б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9а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9б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10а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10б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11а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11б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12а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12б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13а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13б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14а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14б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15а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15б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16а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16б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17а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17б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18а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 dirty="0">
                          <a:latin typeface="Georgia" pitchFamily="18" charset="0"/>
                        </a:rPr>
                        <a:t>18б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19а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19б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20а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400">
                          <a:latin typeface="Georgia" pitchFamily="18" charset="0"/>
                        </a:rPr>
                        <a:t>20б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solidFill>
                          <a:srgbClr val="000000"/>
                        </a:solidFill>
                        <a:highlight>
                          <a:srgbClr val="000000"/>
                        </a:highlight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endParaRPr lang="ru-RU" sz="1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Oxana\Desktop\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0694" y="3617640"/>
            <a:ext cx="324036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3333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Oxana\Desktop\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86512" y="4500570"/>
            <a:ext cx="2290467" cy="2060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2603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Oxana\Desktop\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29322" y="4169540"/>
            <a:ext cx="2881875" cy="2688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1689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  <a:t>Все профессии важны</a:t>
            </a:r>
            <a:b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</a:b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  <a:t>Все </a:t>
            </a: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  <a:t>профессии нужны.</a:t>
            </a:r>
            <a:b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</a:b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  <a:t>Прекрасных </a:t>
            </a: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  <a:t>профессий на свете не счесть,</a:t>
            </a:r>
            <a:b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</a:b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  <a:t>И </a:t>
            </a: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  <a:t>каждой профессии слава и честь!</a:t>
            </a:r>
          </a:p>
          <a:p>
            <a:pPr marL="0" indent="0">
              <a:spcBef>
                <a:spcPts val="0"/>
              </a:spcBef>
            </a:pPr>
            <a:endParaRPr lang="ru-RU" sz="4000" b="1" i="1" dirty="0">
              <a:solidFill>
                <a:schemeClr val="accent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9144000" cy="4668848"/>
          </a:xfrm>
        </p:spPr>
        <p:txBody>
          <a:bodyPr>
            <a:normAutofit fontScale="92500"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4800" i="1" dirty="0" smtClean="0">
                <a:latin typeface="Georgia" pitchFamily="18" charset="0"/>
              </a:rPr>
              <a:t>Тысячи тропок </a:t>
            </a:r>
            <a:r>
              <a:rPr lang="ru-RU" sz="4800" i="1" dirty="0" smtClean="0">
                <a:latin typeface="Georgia" pitchFamily="18" charset="0"/>
              </a:rPr>
              <a:t>готовит судьба</a:t>
            </a:r>
            <a:r>
              <a:rPr lang="ru-RU" sz="4800" i="1" dirty="0" smtClean="0">
                <a:latin typeface="Georgia" pitchFamily="18" charset="0"/>
              </a:rPr>
              <a:t>,</a:t>
            </a:r>
            <a:br>
              <a:rPr lang="ru-RU" sz="4800" i="1" dirty="0" smtClean="0">
                <a:latin typeface="Georgia" pitchFamily="18" charset="0"/>
              </a:rPr>
            </a:br>
            <a:r>
              <a:rPr lang="ru-RU" sz="4800" i="1" dirty="0" smtClean="0">
                <a:latin typeface="Georgia" pitchFamily="18" charset="0"/>
              </a:rPr>
              <a:t>Сотни загадок в запасе хранит.</a:t>
            </a:r>
            <a:br>
              <a:rPr lang="ru-RU" sz="4800" i="1" dirty="0" smtClean="0">
                <a:latin typeface="Georgia" pitchFamily="18" charset="0"/>
              </a:rPr>
            </a:br>
            <a:r>
              <a:rPr lang="ru-RU" sz="4800" i="1" dirty="0" smtClean="0">
                <a:latin typeface="Georgia" pitchFamily="18" charset="0"/>
              </a:rPr>
              <a:t>Какой она будет </a:t>
            </a:r>
            <a:r>
              <a:rPr lang="ru-RU" sz="4800" i="1" smtClean="0">
                <a:latin typeface="Georgia" pitchFamily="18" charset="0"/>
              </a:rPr>
              <a:t>– </a:t>
            </a:r>
            <a:r>
              <a:rPr lang="ru-RU" sz="4800" i="1" smtClean="0">
                <a:latin typeface="Georgia" pitchFamily="18" charset="0"/>
              </a:rPr>
              <a:t>тропинка   </a:t>
            </a:r>
            <a:r>
              <a:rPr lang="ru-RU" sz="4800" i="1" dirty="0" smtClean="0">
                <a:latin typeface="Georgia" pitchFamily="18" charset="0"/>
              </a:rPr>
              <a:t>твоя</a:t>
            </a:r>
            <a:br>
              <a:rPr lang="ru-RU" sz="4800" i="1" dirty="0" smtClean="0">
                <a:latin typeface="Georgia" pitchFamily="18" charset="0"/>
              </a:rPr>
            </a:br>
            <a:r>
              <a:rPr lang="ru-RU" sz="4800" i="1" dirty="0" smtClean="0">
                <a:latin typeface="Georgia" pitchFamily="18" charset="0"/>
              </a:rPr>
              <a:t>Это тебе </a:t>
            </a:r>
            <a:r>
              <a:rPr lang="ru-RU" sz="4800" i="1" dirty="0" smtClean="0">
                <a:latin typeface="Georgia" pitchFamily="18" charset="0"/>
              </a:rPr>
              <a:t>доказать</a:t>
            </a:r>
            <a:r>
              <a:rPr lang="en-US" sz="4800" i="1" dirty="0" smtClean="0">
                <a:latin typeface="Georgia" pitchFamily="18" charset="0"/>
              </a:rPr>
              <a:t> </a:t>
            </a:r>
            <a:r>
              <a:rPr lang="ru-RU" sz="4800" i="1" dirty="0" smtClean="0">
                <a:latin typeface="Georgia" pitchFamily="18" charset="0"/>
              </a:rPr>
              <a:t>предстоит</a:t>
            </a:r>
            <a:r>
              <a:rPr lang="ru-RU" sz="4800" i="1" dirty="0" smtClean="0">
                <a:latin typeface="Georgia" pitchFamily="18" charset="0"/>
              </a:rPr>
              <a:t>.</a:t>
            </a:r>
            <a:br>
              <a:rPr lang="ru-RU" sz="4800" i="1" dirty="0" smtClean="0">
                <a:latin typeface="Georgia" pitchFamily="18" charset="0"/>
              </a:rPr>
            </a:br>
            <a:endParaRPr lang="ru-RU" sz="4800" i="1" dirty="0" smtClean="0">
              <a:solidFill>
                <a:schemeClr val="bg1">
                  <a:lumMod val="95000"/>
                  <a:lumOff val="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6472254" cy="564991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ru-RU" sz="2800" b="1" dirty="0" smtClean="0">
                <a:latin typeface="Georgia" pitchFamily="18" charset="0"/>
                <a:cs typeface="Times New Roman" pitchFamily="18" charset="0"/>
              </a:rPr>
              <a:t>КЛИМОВ</a:t>
            </a:r>
            <a:r>
              <a:rPr lang="ru-RU" sz="2800" dirty="0" smtClean="0"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  <a:cs typeface="Times New Roman" pitchFamily="18" charset="0"/>
              </a:rPr>
              <a:t>Евгений Александрович </a:t>
            </a:r>
          </a:p>
          <a:p>
            <a:pPr algn="ctr" eaLnBrk="1" hangingPunct="1">
              <a:buFontTx/>
              <a:buNone/>
            </a:pPr>
            <a:r>
              <a:rPr lang="ru-RU" sz="2800" dirty="0" smtClean="0">
                <a:latin typeface="Georgia" pitchFamily="18" charset="0"/>
                <a:cs typeface="Times New Roman" pitchFamily="18" charset="0"/>
              </a:rPr>
              <a:t>(род. 11.06.1930- 31.05.2014) </a:t>
            </a:r>
          </a:p>
          <a:p>
            <a:pPr algn="ctr" eaLnBrk="1" hangingPunct="1">
              <a:buFontTx/>
              <a:buNone/>
            </a:pP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советский и российский 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Times New Roman" pitchFamily="18" charset="0"/>
              </a:rPr>
              <a:t>психолог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, доктор психологических наук  профессор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научная сфера: дифференциальная психофизиология и психология профессиональной деятельности</a:t>
            </a:r>
          </a:p>
          <a:p>
            <a:pPr marL="0" lvl="8" indent="0" algn="just">
              <a:spcBef>
                <a:spcPts val="0"/>
              </a:spcBef>
              <a:buFontTx/>
              <a:buChar char="-"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известен  теории типологического индивидуального стиля деятельности,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разработчик системной психофизиологии и теории стилей профессиональной деятельности разработчик классификации профессий по предмету труда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pic>
        <p:nvPicPr>
          <p:cNvPr id="4101" name="Picture 5" descr="Е.А.Клим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500306"/>
            <a:ext cx="2258969" cy="3214686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288" y="188913"/>
          <a:ext cx="8229600" cy="981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Человек –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человек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1341438"/>
          <a:ext cx="8435280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1760"/>
                <a:gridCol w="2811760"/>
                <a:gridCol w="28117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Содержание труда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Требования к человеку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Пример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Эффективное взаимодействие между людьми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Georgia" pitchFamily="18" charset="0"/>
                        </a:rPr>
                        <a:t>Терпение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Georgia" pitchFamily="18" charset="0"/>
                        </a:rPr>
                        <a:t>Требовательность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Georgia" pitchFamily="18" charset="0"/>
                        </a:rPr>
                        <a:t>Умение брать ответственность на себя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Georgia" pitchFamily="18" charset="0"/>
                        </a:rPr>
                        <a:t>Контроль эмоций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Врач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Медсестра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Учитель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Воспитатель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Официант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Юрист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Продавец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Парикмахер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Экскурсовод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Человек - техника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363272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8656"/>
                <a:gridCol w="3456384"/>
                <a:gridCol w="2088232"/>
              </a:tblGrid>
              <a:tr h="34440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Содержание труда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Требования к человеку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Пример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282394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Производство</a:t>
                      </a:r>
                      <a:r>
                        <a:rPr lang="ru-RU" baseline="0" dirty="0" smtClean="0">
                          <a:latin typeface="Georgia" pitchFamily="18" charset="0"/>
                        </a:rPr>
                        <a:t> </a:t>
                      </a:r>
                      <a:r>
                        <a:rPr lang="ru-RU" dirty="0" smtClean="0">
                          <a:latin typeface="Georgia" pitchFamily="18" charset="0"/>
                        </a:rPr>
                        <a:t>Обслуживание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Проектирование 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Georgia" pitchFamily="18" charset="0"/>
                        </a:rPr>
                        <a:t>Практический  склад  ума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Georgia" pitchFamily="18" charset="0"/>
                        </a:rPr>
                        <a:t>Творческие  способности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Georgia" pitchFamily="18" charset="0"/>
                        </a:rPr>
                        <a:t>Точность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Georgia" pitchFamily="18" charset="0"/>
                        </a:rPr>
                        <a:t>Хорошее здоровье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Инженер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Конструктор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Лётчик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Машинист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Водитель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Электрик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Строитель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Автослесарь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Горнорабочий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Испытатель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Человек – знак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itchFamily="18" charset="0"/>
              </a:rPr>
              <a:t>(тексты, формулы, знаки, коды, диаграммы, чертежи и т.д.)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1" cy="2870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3703307"/>
                <a:gridCol w="18722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Содержание труда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Требования к человеку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Пример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Использование устной и письменной речи</a:t>
                      </a:r>
                    </a:p>
                    <a:p>
                      <a:endParaRPr lang="ru-RU" sz="1600" dirty="0" smtClean="0">
                        <a:latin typeface="Georgia" pitchFamily="18" charset="0"/>
                      </a:endParaRPr>
                    </a:p>
                    <a:p>
                      <a:r>
                        <a:rPr lang="ru-RU" sz="1800" dirty="0" smtClean="0">
                          <a:latin typeface="Georgia" pitchFamily="18" charset="0"/>
                        </a:rPr>
                        <a:t>Работа с документами и цифрами</a:t>
                      </a:r>
                      <a:endParaRPr lang="ru-RU" sz="1800" b="0" dirty="0" smtClean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Georgia" pitchFamily="18" charset="0"/>
                        </a:rPr>
                        <a:t>Умение абстрагироваться </a:t>
                      </a:r>
                      <a:r>
                        <a:rPr lang="ru-RU" sz="1800" dirty="0" smtClean="0">
                          <a:latin typeface="Georgia" pitchFamily="18" charset="0"/>
                        </a:rPr>
                        <a:t>от</a:t>
                      </a:r>
                      <a:r>
                        <a:rPr lang="ru-RU" sz="1600" baseline="0" dirty="0" smtClean="0">
                          <a:latin typeface="Georgia" pitchFamily="18" charset="0"/>
                        </a:rPr>
                        <a:t> реальных физических, химических, механических </a:t>
                      </a:r>
                      <a:r>
                        <a:rPr lang="ru-RU" baseline="0" dirty="0" smtClean="0">
                          <a:latin typeface="Georgia" pitchFamily="18" charset="0"/>
                        </a:rPr>
                        <a:t>свойств предметов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 smtClean="0">
                        <a:latin typeface="Georgi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Georgia" pitchFamily="18" charset="0"/>
                        </a:rPr>
                        <a:t>Представлять и понимать характеристики </a:t>
                      </a:r>
                      <a:r>
                        <a:rPr lang="ru-RU" sz="1600" baseline="0" dirty="0" smtClean="0">
                          <a:latin typeface="Georgia" pitchFamily="18" charset="0"/>
                        </a:rPr>
                        <a:t>(реальных предметов и объектов), </a:t>
                      </a:r>
                      <a:r>
                        <a:rPr lang="ru-RU" sz="1800" baseline="0" dirty="0" smtClean="0">
                          <a:latin typeface="Georgia" pitchFamily="18" charset="0"/>
                        </a:rPr>
                        <a:t>стоящие  за  знаками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Экономист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Бухгалтер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Лингвист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Математик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Программист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Нотариус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Человек - природа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1341438"/>
          <a:ext cx="8363271" cy="347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3044891"/>
                <a:gridCol w="25306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Содержание труда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Требования к человеку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Пример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Исследование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Изучение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Использование </a:t>
                      </a:r>
                      <a:r>
                        <a:rPr lang="ru-RU" sz="1600" dirty="0" smtClean="0">
                          <a:latin typeface="Georgia" pitchFamily="18" charset="0"/>
                        </a:rPr>
                        <a:t>природных ресурсов</a:t>
                      </a:r>
                      <a:endParaRPr lang="ru-RU" dirty="0" smtClean="0">
                        <a:latin typeface="Georgia" pitchFamily="18" charset="0"/>
                      </a:endParaRP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Уход </a:t>
                      </a:r>
                      <a:r>
                        <a:rPr lang="ru-RU" sz="1600" dirty="0" smtClean="0">
                          <a:latin typeface="Georgia" pitchFamily="18" charset="0"/>
                        </a:rPr>
                        <a:t>за животными /растениями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Лечение </a:t>
                      </a:r>
                      <a:r>
                        <a:rPr lang="ru-RU" sz="1600" dirty="0" smtClean="0">
                          <a:latin typeface="Georgia" pitchFamily="18" charset="0"/>
                        </a:rPr>
                        <a:t>животных /растений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latin typeface="Georgia" pitchFamily="18" charset="0"/>
                        </a:rPr>
                        <a:t>Деятельностная</a:t>
                      </a:r>
                      <a:r>
                        <a:rPr lang="ru-RU" baseline="0" dirty="0" smtClean="0">
                          <a:latin typeface="Georgia" pitchFamily="18" charset="0"/>
                        </a:rPr>
                        <a:t>  любовь (не созидательная!)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Georgia" pitchFamily="18" charset="0"/>
                        </a:rPr>
                        <a:t>Выносливость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Georgia" pitchFamily="18" charset="0"/>
                        </a:rPr>
                        <a:t>Заботливость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Georgia" pitchFamily="18" charset="0"/>
                        </a:rPr>
                        <a:t>Терпеливость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Georgia" pitchFamily="18" charset="0"/>
                        </a:rPr>
                        <a:t>(отсроченные результаты)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Агроном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Селекционер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Зоотехник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Ветеринар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Кинолог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Растениевод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Геолог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Охотовед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Эколог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Мелиоратор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Человек – </a:t>
            </a:r>
            <a:br>
              <a:rPr lang="ru-RU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художественный образ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30803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0704"/>
                <a:gridCol w="2372816"/>
                <a:gridCol w="2811760"/>
              </a:tblGrid>
              <a:tr h="6126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Содержание труда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Требования к человеку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Пример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24402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Создание произведений искусства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Изобразительная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Музыкальная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Литературно-художественная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Актёрско-сценическая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деятельность</a:t>
                      </a:r>
                      <a:endParaRPr lang="ru-RU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latin typeface="Georgia" pitchFamily="18" charset="0"/>
                        </a:rPr>
                        <a:t>Творческие способности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latin typeface="Georgia" pitchFamily="18" charset="0"/>
                        </a:rPr>
                        <a:t>Талант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latin typeface="Georgia" pitchFamily="18" charset="0"/>
                        </a:rPr>
                        <a:t>Трудолюбие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Художник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Писатель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Композитор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Актёр</a:t>
                      </a:r>
                    </a:p>
                    <a:p>
                      <a:r>
                        <a:rPr lang="ru-RU" dirty="0" smtClean="0">
                          <a:latin typeface="Georgia" pitchFamily="18" charset="0"/>
                        </a:rPr>
                        <a:t>Музыкант-исполнитель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5094</TotalTime>
  <Words>392</Words>
  <Application>Microsoft Office PowerPoint</Application>
  <PresentationFormat>Экран (4:3)</PresentationFormat>
  <Paragraphs>165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Кем я буду,   ты скажи…..</vt:lpstr>
      <vt:lpstr>Слайд 2</vt:lpstr>
      <vt:lpstr>Слайд 3</vt:lpstr>
      <vt:lpstr>Слайд 4</vt:lpstr>
      <vt:lpstr>Человек – человек</vt:lpstr>
      <vt:lpstr>Человек - техника</vt:lpstr>
      <vt:lpstr>Человек – знак (тексты, формулы, знаки, коды, диаграммы, чертежи и т.д.)</vt:lpstr>
      <vt:lpstr>Человек - природа</vt:lpstr>
      <vt:lpstr>Человек –  художественный образ</vt:lpstr>
      <vt:lpstr>Слайд 10</vt:lpstr>
      <vt:lpstr>Слайд 11</vt:lpstr>
      <vt:lpstr>Слайд 12</vt:lpstr>
      <vt:lpstr>Слайд 13</vt:lpstr>
      <vt:lpstr>Слайд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727</cp:revision>
  <dcterms:created xsi:type="dcterms:W3CDTF">2010-05-23T14:28:12Z</dcterms:created>
  <dcterms:modified xsi:type="dcterms:W3CDTF">2020-10-06T10:32:45Z</dcterms:modified>
</cp:coreProperties>
</file>