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8" r:id="rId2"/>
    <p:sldId id="259" r:id="rId3"/>
    <p:sldId id="277" r:id="rId4"/>
    <p:sldId id="265" r:id="rId5"/>
    <p:sldId id="257" r:id="rId6"/>
    <p:sldId id="262" r:id="rId7"/>
    <p:sldId id="269" r:id="rId8"/>
    <p:sldId id="264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FFBF31-55A7-4806-8377-33B12339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48987"/>
            <a:ext cx="4950381" cy="673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332656"/>
            <a:ext cx="33876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Мой *ник - бортпроводник.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69" y="6455973"/>
            <a:ext cx="58579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*Ник- сокращенно от англ. </a:t>
            </a:r>
            <a:r>
              <a:rPr lang="en-US" dirty="0">
                <a:solidFill>
                  <a:srgbClr val="FF0000"/>
                </a:solidFill>
              </a:rPr>
              <a:t>nickname </a:t>
            </a:r>
            <a:r>
              <a:rPr lang="ru-RU"/>
              <a:t>«псевдоним».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11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Ссылка на слайд 2">
                <a:extLst>
                  <a:ext uri="{FF2B5EF4-FFF2-40B4-BE49-F238E27FC236}">
                    <a16:creationId xmlns:a16="http://schemas.microsoft.com/office/drawing/2014/main" id="{6A43529E-F8BE-4F03-8C1C-4D30674AD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448264"/>
                  </p:ext>
                </p:extLst>
              </p:nvPr>
            </p:nvGraphicFramePr>
            <p:xfrm>
              <a:off x="1811509" y="0"/>
              <a:ext cx="7000451" cy="5250338"/>
            </p:xfrm>
            <a:graphic>
              <a:graphicData uri="http://schemas.microsoft.com/office/powerpoint/2016/slidezoom">
                <pslz:sldZm>
                  <pslz:sldZmObj sldId="265" cId="3115348291">
                    <pslz:zmPr id="{E84AF1E8-351A-41FA-8AA1-4ED3FEAE243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000451" cy="52503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Ссылка на слайд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A43529E-F8BE-4F03-8C1C-4D30674AD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1509" y="0"/>
                <a:ext cx="7000451" cy="525033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099" name="Picture 3" descr="C:\Users\marina\Desktop\Бортпроводник\пристегнуть ремн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040" y="2996952"/>
            <a:ext cx="4556159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628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се фото и\аэрофлот\по форме\DSC01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8315"/>
            <a:ext cx="8256917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38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25785"/>
            <a:ext cx="7812360" cy="5859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5589240"/>
            <a:ext cx="18764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4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a\Desktop\Бортпроводник\SL37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840760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1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A7EE5-18AB-4556-BB97-538E629E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лако 2">
            <a:extLst>
              <a:ext uri="{FF2B5EF4-FFF2-40B4-BE49-F238E27FC236}">
                <a16:creationId xmlns:a16="http://schemas.microsoft.com/office/drawing/2014/main" id="{F322890B-0D27-44E9-BD45-8DF1FE0D4DE9}"/>
              </a:ext>
            </a:extLst>
          </p:cNvPr>
          <p:cNvSpPr/>
          <p:nvPr/>
        </p:nvSpPr>
        <p:spPr>
          <a:xfrm>
            <a:off x="413792" y="3632934"/>
            <a:ext cx="4158208" cy="252027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Can I help you?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Yes, please. Where`s my seat number?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Your seat number is 5A.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It`s a window seat.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-Thank you.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You are welcome.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8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116632"/>
            <a:ext cx="5820139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644636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907953" cy="293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090987" cy="288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128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4474"/>
            <a:ext cx="5616624" cy="404946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111802" y="30447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А какую профессию выбираешь ты?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0CC1B-72D3-45ED-836C-068E48D18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4771899" cy="373256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894903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zaná kniha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Viazaná knih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azaná knih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120</TotalTime>
  <Words>63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Book Antiqua</vt:lpstr>
      <vt:lpstr>Calibri</vt:lpstr>
      <vt:lpstr>Times New Roman</vt:lpstr>
      <vt:lpstr>Wingdings</vt:lpstr>
      <vt:lpstr>Viazaná kniha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marina</dc:creator>
  <cp:lastModifiedBy>Марина Сотова</cp:lastModifiedBy>
  <cp:revision>21</cp:revision>
  <dcterms:created xsi:type="dcterms:W3CDTF">2018-02-09T16:22:52Z</dcterms:created>
  <dcterms:modified xsi:type="dcterms:W3CDTF">2020-10-07T18:43:54Z</dcterms:modified>
</cp:coreProperties>
</file>