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0" r:id="rId3"/>
    <p:sldId id="265" r:id="rId4"/>
    <p:sldId id="261" r:id="rId5"/>
    <p:sldId id="262" r:id="rId6"/>
    <p:sldId id="266" r:id="rId7"/>
    <p:sldId id="263" r:id="rId8"/>
    <p:sldId id="267" r:id="rId9"/>
    <p:sldId id="264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F0066"/>
    <a:srgbClr val="00C5C0"/>
    <a:srgbClr val="FF2980"/>
    <a:srgbClr val="81BB59"/>
    <a:srgbClr val="009999"/>
    <a:srgbClr val="173A8D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B51A3-4651-4A62-813E-F44A7044168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CBA8199-6C63-4B5C-8213-A6578BCA434A}">
      <dgm:prSet phldrT="[Текст]" custT="1"/>
      <dgm:spPr/>
      <dgm:t>
        <a:bodyPr/>
        <a:lstStyle/>
        <a:p>
          <a:r>
            <a:rPr lang="ru-RU" sz="2800" dirty="0"/>
            <a:t>любознательность</a:t>
          </a:r>
        </a:p>
      </dgm:t>
    </dgm:pt>
    <dgm:pt modelId="{25918533-D597-4A1B-904A-31FFDDED03E0}" type="parTrans" cxnId="{992E2361-F4B9-4328-8566-A2678623C834}">
      <dgm:prSet/>
      <dgm:spPr/>
      <dgm:t>
        <a:bodyPr/>
        <a:lstStyle/>
        <a:p>
          <a:endParaRPr lang="ru-RU"/>
        </a:p>
      </dgm:t>
    </dgm:pt>
    <dgm:pt modelId="{24A80A8E-321B-47F5-A7A6-FCEC8F277650}" type="sibTrans" cxnId="{992E2361-F4B9-4328-8566-A2678623C834}">
      <dgm:prSet/>
      <dgm:spPr/>
      <dgm:t>
        <a:bodyPr/>
        <a:lstStyle/>
        <a:p>
          <a:endParaRPr lang="ru-RU"/>
        </a:p>
      </dgm:t>
    </dgm:pt>
    <dgm:pt modelId="{790E171B-97E7-4B4A-9EFB-130B4F46435E}">
      <dgm:prSet phldrT="[Текст]" custT="1"/>
      <dgm:spPr/>
      <dgm:t>
        <a:bodyPr/>
        <a:lstStyle/>
        <a:p>
          <a:r>
            <a:rPr lang="ru-RU" sz="3600" dirty="0"/>
            <a:t>создание идей</a:t>
          </a:r>
        </a:p>
      </dgm:t>
    </dgm:pt>
    <dgm:pt modelId="{27BB5B90-9AC2-4144-897B-48AFA2CB5288}" type="parTrans" cxnId="{15322D2E-774B-41AE-B720-4C431A27636D}">
      <dgm:prSet/>
      <dgm:spPr/>
      <dgm:t>
        <a:bodyPr/>
        <a:lstStyle/>
        <a:p>
          <a:endParaRPr lang="ru-RU"/>
        </a:p>
      </dgm:t>
    </dgm:pt>
    <dgm:pt modelId="{325BF0AC-39E7-4B79-8EAA-1B644FD2636A}" type="sibTrans" cxnId="{15322D2E-774B-41AE-B720-4C431A27636D}">
      <dgm:prSet/>
      <dgm:spPr/>
      <dgm:t>
        <a:bodyPr/>
        <a:lstStyle/>
        <a:p>
          <a:endParaRPr lang="ru-RU"/>
        </a:p>
      </dgm:t>
    </dgm:pt>
    <dgm:pt modelId="{8CDB4BDE-61C8-42A8-AB30-07D879E4AD6C}">
      <dgm:prSet phldrT="[Текст]" custT="1"/>
      <dgm:spPr/>
      <dgm:t>
        <a:bodyPr/>
        <a:lstStyle/>
        <a:p>
          <a:r>
            <a:rPr lang="ru-RU" sz="4000" dirty="0"/>
            <a:t>развитие предложенных идей</a:t>
          </a:r>
        </a:p>
      </dgm:t>
    </dgm:pt>
    <dgm:pt modelId="{C54C5AD3-FD43-47DD-BCA1-2253A15B31A2}" type="parTrans" cxnId="{40DAEDA9-BA58-4D12-967C-29D668D57F21}">
      <dgm:prSet/>
      <dgm:spPr/>
      <dgm:t>
        <a:bodyPr/>
        <a:lstStyle/>
        <a:p>
          <a:endParaRPr lang="ru-RU"/>
        </a:p>
      </dgm:t>
    </dgm:pt>
    <dgm:pt modelId="{25B5F96F-5B93-45E8-B4AD-2FCE27880288}" type="sibTrans" cxnId="{40DAEDA9-BA58-4D12-967C-29D668D57F21}">
      <dgm:prSet/>
      <dgm:spPr/>
      <dgm:t>
        <a:bodyPr/>
        <a:lstStyle/>
        <a:p>
          <a:endParaRPr lang="ru-RU"/>
        </a:p>
      </dgm:t>
    </dgm:pt>
    <dgm:pt modelId="{00CFBF3D-45DB-4C84-972C-437A1C3F138A}" type="pres">
      <dgm:prSet presAssocID="{8A0B51A3-4651-4A62-813E-F44A7044168D}" presName="Name0" presStyleCnt="0">
        <dgm:presLayoutVars>
          <dgm:dir/>
          <dgm:animLvl val="lvl"/>
          <dgm:resizeHandles val="exact"/>
        </dgm:presLayoutVars>
      </dgm:prSet>
      <dgm:spPr/>
    </dgm:pt>
    <dgm:pt modelId="{4BA6EB8B-C698-4A10-AB24-21050A7956B0}" type="pres">
      <dgm:prSet presAssocID="{FCBA8199-6C63-4B5C-8213-A6578BCA434A}" presName="Name8" presStyleCnt="0"/>
      <dgm:spPr/>
    </dgm:pt>
    <dgm:pt modelId="{C101B3A6-3CEB-471F-A0F5-E698FF7D7A81}" type="pres">
      <dgm:prSet presAssocID="{FCBA8199-6C63-4B5C-8213-A6578BCA434A}" presName="level" presStyleLbl="node1" presStyleIdx="0" presStyleCnt="3" custScaleX="102532">
        <dgm:presLayoutVars>
          <dgm:chMax val="1"/>
          <dgm:bulletEnabled val="1"/>
        </dgm:presLayoutVars>
      </dgm:prSet>
      <dgm:spPr/>
    </dgm:pt>
    <dgm:pt modelId="{C068BF40-D916-4582-A451-3C9CE12C7A8C}" type="pres">
      <dgm:prSet presAssocID="{FCBA8199-6C63-4B5C-8213-A6578BCA43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7ADA58-286D-432C-BD04-8024ACDD4B8E}" type="pres">
      <dgm:prSet presAssocID="{790E171B-97E7-4B4A-9EFB-130B4F46435E}" presName="Name8" presStyleCnt="0"/>
      <dgm:spPr/>
    </dgm:pt>
    <dgm:pt modelId="{D470F510-2856-477C-A5AC-D79FE78C42A3}" type="pres">
      <dgm:prSet presAssocID="{790E171B-97E7-4B4A-9EFB-130B4F46435E}" presName="level" presStyleLbl="node1" presStyleIdx="1" presStyleCnt="3" custScaleX="101055">
        <dgm:presLayoutVars>
          <dgm:chMax val="1"/>
          <dgm:bulletEnabled val="1"/>
        </dgm:presLayoutVars>
      </dgm:prSet>
      <dgm:spPr/>
    </dgm:pt>
    <dgm:pt modelId="{690902AB-4C50-4214-BE22-8391DD3D9537}" type="pres">
      <dgm:prSet presAssocID="{790E171B-97E7-4B4A-9EFB-130B4F4643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E06F2B-17E6-457D-9E6F-F84DA0F359AB}" type="pres">
      <dgm:prSet presAssocID="{8CDB4BDE-61C8-42A8-AB30-07D879E4AD6C}" presName="Name8" presStyleCnt="0"/>
      <dgm:spPr/>
    </dgm:pt>
    <dgm:pt modelId="{A4E1FA79-35D3-4118-989E-15A0A6552044}" type="pres">
      <dgm:prSet presAssocID="{8CDB4BDE-61C8-42A8-AB30-07D879E4AD6C}" presName="level" presStyleLbl="node1" presStyleIdx="2" presStyleCnt="3">
        <dgm:presLayoutVars>
          <dgm:chMax val="1"/>
          <dgm:bulletEnabled val="1"/>
        </dgm:presLayoutVars>
      </dgm:prSet>
      <dgm:spPr/>
    </dgm:pt>
    <dgm:pt modelId="{20982CA5-7E5B-4333-932E-5DEBC4D096A1}" type="pres">
      <dgm:prSet presAssocID="{8CDB4BDE-61C8-42A8-AB30-07D879E4AD6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46CA0E-AEB9-4D77-B352-D991C2BDB7FE}" type="presOf" srcId="{8A0B51A3-4651-4A62-813E-F44A7044168D}" destId="{00CFBF3D-45DB-4C84-972C-437A1C3F138A}" srcOrd="0" destOrd="0" presId="urn:microsoft.com/office/officeart/2005/8/layout/pyramid1"/>
    <dgm:cxn modelId="{15322D2E-774B-41AE-B720-4C431A27636D}" srcId="{8A0B51A3-4651-4A62-813E-F44A7044168D}" destId="{790E171B-97E7-4B4A-9EFB-130B4F46435E}" srcOrd="1" destOrd="0" parTransId="{27BB5B90-9AC2-4144-897B-48AFA2CB5288}" sibTransId="{325BF0AC-39E7-4B79-8EAA-1B644FD2636A}"/>
    <dgm:cxn modelId="{992E2361-F4B9-4328-8566-A2678623C834}" srcId="{8A0B51A3-4651-4A62-813E-F44A7044168D}" destId="{FCBA8199-6C63-4B5C-8213-A6578BCA434A}" srcOrd="0" destOrd="0" parTransId="{25918533-D597-4A1B-904A-31FFDDED03E0}" sibTransId="{24A80A8E-321B-47F5-A7A6-FCEC8F277650}"/>
    <dgm:cxn modelId="{59F0469A-68D5-4C7A-A675-27353BAF85D5}" type="presOf" srcId="{8CDB4BDE-61C8-42A8-AB30-07D879E4AD6C}" destId="{20982CA5-7E5B-4333-932E-5DEBC4D096A1}" srcOrd="1" destOrd="0" presId="urn:microsoft.com/office/officeart/2005/8/layout/pyramid1"/>
    <dgm:cxn modelId="{B634D09A-9540-459A-9C33-ABF99EFB6816}" type="presOf" srcId="{FCBA8199-6C63-4B5C-8213-A6578BCA434A}" destId="{C068BF40-D916-4582-A451-3C9CE12C7A8C}" srcOrd="1" destOrd="0" presId="urn:microsoft.com/office/officeart/2005/8/layout/pyramid1"/>
    <dgm:cxn modelId="{40DAEDA9-BA58-4D12-967C-29D668D57F21}" srcId="{8A0B51A3-4651-4A62-813E-F44A7044168D}" destId="{8CDB4BDE-61C8-42A8-AB30-07D879E4AD6C}" srcOrd="2" destOrd="0" parTransId="{C54C5AD3-FD43-47DD-BCA1-2253A15B31A2}" sibTransId="{25B5F96F-5B93-45E8-B4AD-2FCE27880288}"/>
    <dgm:cxn modelId="{A1355EAE-C14F-4CB6-912C-ABF85105F865}" type="presOf" srcId="{790E171B-97E7-4B4A-9EFB-130B4F46435E}" destId="{690902AB-4C50-4214-BE22-8391DD3D9537}" srcOrd="1" destOrd="0" presId="urn:microsoft.com/office/officeart/2005/8/layout/pyramid1"/>
    <dgm:cxn modelId="{29BC21CF-6101-4F78-B2FB-F71373A63ED0}" type="presOf" srcId="{8CDB4BDE-61C8-42A8-AB30-07D879E4AD6C}" destId="{A4E1FA79-35D3-4118-989E-15A0A6552044}" srcOrd="0" destOrd="0" presId="urn:microsoft.com/office/officeart/2005/8/layout/pyramid1"/>
    <dgm:cxn modelId="{3A877FD0-1234-4F77-8544-4D0603245A03}" type="presOf" srcId="{790E171B-97E7-4B4A-9EFB-130B4F46435E}" destId="{D470F510-2856-477C-A5AC-D79FE78C42A3}" srcOrd="0" destOrd="0" presId="urn:microsoft.com/office/officeart/2005/8/layout/pyramid1"/>
    <dgm:cxn modelId="{4BC459DB-E31A-4D7E-931B-080C8DDD29D1}" type="presOf" srcId="{FCBA8199-6C63-4B5C-8213-A6578BCA434A}" destId="{C101B3A6-3CEB-471F-A0F5-E698FF7D7A81}" srcOrd="0" destOrd="0" presId="urn:microsoft.com/office/officeart/2005/8/layout/pyramid1"/>
    <dgm:cxn modelId="{2D770736-5F25-4CDC-984D-A9C8D0D52128}" type="presParOf" srcId="{00CFBF3D-45DB-4C84-972C-437A1C3F138A}" destId="{4BA6EB8B-C698-4A10-AB24-21050A7956B0}" srcOrd="0" destOrd="0" presId="urn:microsoft.com/office/officeart/2005/8/layout/pyramid1"/>
    <dgm:cxn modelId="{1268955C-7F33-4BEB-A63A-968B5E465B14}" type="presParOf" srcId="{4BA6EB8B-C698-4A10-AB24-21050A7956B0}" destId="{C101B3A6-3CEB-471F-A0F5-E698FF7D7A81}" srcOrd="0" destOrd="0" presId="urn:microsoft.com/office/officeart/2005/8/layout/pyramid1"/>
    <dgm:cxn modelId="{7D18D2FE-FCF9-44F2-BC30-23D79FD8EAB6}" type="presParOf" srcId="{4BA6EB8B-C698-4A10-AB24-21050A7956B0}" destId="{C068BF40-D916-4582-A451-3C9CE12C7A8C}" srcOrd="1" destOrd="0" presId="urn:microsoft.com/office/officeart/2005/8/layout/pyramid1"/>
    <dgm:cxn modelId="{B38DAFE2-E4A3-47A4-84EC-F0826BFC2C8A}" type="presParOf" srcId="{00CFBF3D-45DB-4C84-972C-437A1C3F138A}" destId="{E37ADA58-286D-432C-BD04-8024ACDD4B8E}" srcOrd="1" destOrd="0" presId="urn:microsoft.com/office/officeart/2005/8/layout/pyramid1"/>
    <dgm:cxn modelId="{7C7AC899-733F-417D-92BC-1832E7FBC33E}" type="presParOf" srcId="{E37ADA58-286D-432C-BD04-8024ACDD4B8E}" destId="{D470F510-2856-477C-A5AC-D79FE78C42A3}" srcOrd="0" destOrd="0" presId="urn:microsoft.com/office/officeart/2005/8/layout/pyramid1"/>
    <dgm:cxn modelId="{DD31EB53-E10A-4CFE-ABD1-D628C85C4669}" type="presParOf" srcId="{E37ADA58-286D-432C-BD04-8024ACDD4B8E}" destId="{690902AB-4C50-4214-BE22-8391DD3D9537}" srcOrd="1" destOrd="0" presId="urn:microsoft.com/office/officeart/2005/8/layout/pyramid1"/>
    <dgm:cxn modelId="{DF0622F1-221E-40A8-B8F7-5C07F4E1686A}" type="presParOf" srcId="{00CFBF3D-45DB-4C84-972C-437A1C3F138A}" destId="{69E06F2B-17E6-457D-9E6F-F84DA0F359AB}" srcOrd="2" destOrd="0" presId="urn:microsoft.com/office/officeart/2005/8/layout/pyramid1"/>
    <dgm:cxn modelId="{B3F61E3C-1A13-4BDF-9A14-33B4FA27FC4C}" type="presParOf" srcId="{69E06F2B-17E6-457D-9E6F-F84DA0F359AB}" destId="{A4E1FA79-35D3-4118-989E-15A0A6552044}" srcOrd="0" destOrd="0" presId="urn:microsoft.com/office/officeart/2005/8/layout/pyramid1"/>
    <dgm:cxn modelId="{DFB72BAC-A0F7-4A52-9D5D-05C9AC277795}" type="presParOf" srcId="{69E06F2B-17E6-457D-9E6F-F84DA0F359AB}" destId="{20982CA5-7E5B-4333-932E-5DEBC4D096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B65A2-7056-4BA3-8048-6094523C290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755B93-70EA-4291-9C22-5A1B8CF6F174}">
      <dgm:prSet phldrT="[Текст]"/>
      <dgm:spPr/>
      <dgm:t>
        <a:bodyPr/>
        <a:lstStyle/>
        <a:p>
          <a:r>
            <a:rPr lang="ru-RU" dirty="0"/>
            <a:t>принятие общих целей</a:t>
          </a:r>
        </a:p>
      </dgm:t>
    </dgm:pt>
    <dgm:pt modelId="{1089077D-2AB7-46CC-B368-2D488A0567F9}" type="parTrans" cxnId="{9E17D816-E159-4DCF-B6C2-921545C6EF51}">
      <dgm:prSet/>
      <dgm:spPr/>
      <dgm:t>
        <a:bodyPr/>
        <a:lstStyle/>
        <a:p>
          <a:endParaRPr lang="ru-RU"/>
        </a:p>
      </dgm:t>
    </dgm:pt>
    <dgm:pt modelId="{C556A1E8-4BFA-4263-8859-562E6F169291}" type="sibTrans" cxnId="{9E17D816-E159-4DCF-B6C2-921545C6EF51}">
      <dgm:prSet/>
      <dgm:spPr/>
      <dgm:t>
        <a:bodyPr/>
        <a:lstStyle/>
        <a:p>
          <a:endParaRPr lang="ru-RU"/>
        </a:p>
      </dgm:t>
    </dgm:pt>
    <dgm:pt modelId="{0C65312D-D2A5-4A9F-AE3C-4005F5411426}">
      <dgm:prSet phldrT="[Текст]"/>
      <dgm:spPr/>
      <dgm:t>
        <a:bodyPr/>
        <a:lstStyle/>
        <a:p>
          <a:r>
            <a:rPr lang="ru-RU" dirty="0"/>
            <a:t>социальное взаимодействие</a:t>
          </a:r>
        </a:p>
      </dgm:t>
    </dgm:pt>
    <dgm:pt modelId="{6D60D22B-BFB4-45FB-BDA5-72EA227537B0}" type="parTrans" cxnId="{0BD05C18-F1D8-4BBF-BF1F-9EC339E98296}">
      <dgm:prSet/>
      <dgm:spPr/>
      <dgm:t>
        <a:bodyPr/>
        <a:lstStyle/>
        <a:p>
          <a:endParaRPr lang="ru-RU"/>
        </a:p>
      </dgm:t>
    </dgm:pt>
    <dgm:pt modelId="{B06C812C-E66C-45AD-A243-08621DEE3758}" type="sibTrans" cxnId="{0BD05C18-F1D8-4BBF-BF1F-9EC339E98296}">
      <dgm:prSet/>
      <dgm:spPr/>
      <dgm:t>
        <a:bodyPr/>
        <a:lstStyle/>
        <a:p>
          <a:endParaRPr lang="ru-RU"/>
        </a:p>
      </dgm:t>
    </dgm:pt>
    <dgm:pt modelId="{2235E3D3-0B42-45DD-94B9-CDCBE7505569}">
      <dgm:prSet phldrT="[Текст]"/>
      <dgm:spPr/>
      <dgm:t>
        <a:bodyPr/>
        <a:lstStyle/>
        <a:p>
          <a:r>
            <a:rPr lang="ru-RU" dirty="0"/>
            <a:t>выполнение взятых на себя обязательств</a:t>
          </a:r>
        </a:p>
      </dgm:t>
    </dgm:pt>
    <dgm:pt modelId="{F04487ED-CD81-4680-870E-BD6B6BF0781E}" type="parTrans" cxnId="{27AA5729-8E7C-4D19-B78D-BC85F1561073}">
      <dgm:prSet/>
      <dgm:spPr/>
      <dgm:t>
        <a:bodyPr/>
        <a:lstStyle/>
        <a:p>
          <a:endParaRPr lang="ru-RU"/>
        </a:p>
      </dgm:t>
    </dgm:pt>
    <dgm:pt modelId="{D66B5307-49B8-455C-A487-E58960045965}" type="sibTrans" cxnId="{27AA5729-8E7C-4D19-B78D-BC85F1561073}">
      <dgm:prSet/>
      <dgm:spPr/>
      <dgm:t>
        <a:bodyPr/>
        <a:lstStyle/>
        <a:p>
          <a:endParaRPr lang="ru-RU"/>
        </a:p>
      </dgm:t>
    </dgm:pt>
    <dgm:pt modelId="{DF622C0A-4241-401C-8720-11AD508B4395}">
      <dgm:prSet phldrT="[Текст]"/>
      <dgm:spPr/>
      <dgm:t>
        <a:bodyPr/>
        <a:lstStyle/>
        <a:p>
          <a:r>
            <a:rPr lang="ru-RU" dirty="0"/>
            <a:t>самостоятельность и инициативность</a:t>
          </a:r>
        </a:p>
      </dgm:t>
    </dgm:pt>
    <dgm:pt modelId="{9D071112-6F56-47F5-AD56-D826F9D47ABF}" type="parTrans" cxnId="{5BD8F635-9A41-4DD0-B138-EAEBF9C97FAB}">
      <dgm:prSet/>
      <dgm:spPr/>
      <dgm:t>
        <a:bodyPr/>
        <a:lstStyle/>
        <a:p>
          <a:endParaRPr lang="ru-RU"/>
        </a:p>
      </dgm:t>
    </dgm:pt>
    <dgm:pt modelId="{8E50415A-A626-4D8A-A181-56F879B40187}" type="sibTrans" cxnId="{5BD8F635-9A41-4DD0-B138-EAEBF9C97FAB}">
      <dgm:prSet/>
      <dgm:spPr/>
      <dgm:t>
        <a:bodyPr/>
        <a:lstStyle/>
        <a:p>
          <a:endParaRPr lang="ru-RU"/>
        </a:p>
      </dgm:t>
    </dgm:pt>
    <dgm:pt modelId="{8EABE124-A332-41FA-A80F-59F63515CF60}" type="pres">
      <dgm:prSet presAssocID="{311B65A2-7056-4BA3-8048-6094523C2902}" presName="Name0" presStyleCnt="0">
        <dgm:presLayoutVars>
          <dgm:chMax val="7"/>
          <dgm:chPref val="7"/>
          <dgm:dir/>
        </dgm:presLayoutVars>
      </dgm:prSet>
      <dgm:spPr/>
    </dgm:pt>
    <dgm:pt modelId="{7E591A30-17B0-4A74-BBCD-F332890D7EED}" type="pres">
      <dgm:prSet presAssocID="{311B65A2-7056-4BA3-8048-6094523C2902}" presName="Name1" presStyleCnt="0"/>
      <dgm:spPr/>
    </dgm:pt>
    <dgm:pt modelId="{F764922A-BAB9-46AE-85D6-593FABA2416A}" type="pres">
      <dgm:prSet presAssocID="{311B65A2-7056-4BA3-8048-6094523C2902}" presName="cycle" presStyleCnt="0"/>
      <dgm:spPr/>
    </dgm:pt>
    <dgm:pt modelId="{56FAF85C-FDDA-4BBC-B9B8-517D2092370B}" type="pres">
      <dgm:prSet presAssocID="{311B65A2-7056-4BA3-8048-6094523C2902}" presName="srcNode" presStyleLbl="node1" presStyleIdx="0" presStyleCnt="4"/>
      <dgm:spPr/>
    </dgm:pt>
    <dgm:pt modelId="{56034476-7CDD-4E22-9E5B-23042C1B0346}" type="pres">
      <dgm:prSet presAssocID="{311B65A2-7056-4BA3-8048-6094523C2902}" presName="conn" presStyleLbl="parChTrans1D2" presStyleIdx="0" presStyleCnt="1"/>
      <dgm:spPr/>
    </dgm:pt>
    <dgm:pt modelId="{5F1CA349-A3FA-40CE-8710-6E352B13F9A3}" type="pres">
      <dgm:prSet presAssocID="{311B65A2-7056-4BA3-8048-6094523C2902}" presName="extraNode" presStyleLbl="node1" presStyleIdx="0" presStyleCnt="4"/>
      <dgm:spPr/>
    </dgm:pt>
    <dgm:pt modelId="{C4C67B65-21CD-4CFA-828E-CA74BD146BB1}" type="pres">
      <dgm:prSet presAssocID="{311B65A2-7056-4BA3-8048-6094523C2902}" presName="dstNode" presStyleLbl="node1" presStyleIdx="0" presStyleCnt="4"/>
      <dgm:spPr/>
    </dgm:pt>
    <dgm:pt modelId="{5B2F28D4-198F-4AC1-A4A4-9991D6B254FB}" type="pres">
      <dgm:prSet presAssocID="{E1755B93-70EA-4291-9C22-5A1B8CF6F174}" presName="text_1" presStyleLbl="node1" presStyleIdx="0" presStyleCnt="4">
        <dgm:presLayoutVars>
          <dgm:bulletEnabled val="1"/>
        </dgm:presLayoutVars>
      </dgm:prSet>
      <dgm:spPr/>
    </dgm:pt>
    <dgm:pt modelId="{A3026B6C-99FC-4E46-B369-7549E6A5EBCA}" type="pres">
      <dgm:prSet presAssocID="{E1755B93-70EA-4291-9C22-5A1B8CF6F174}" presName="accent_1" presStyleCnt="0"/>
      <dgm:spPr/>
    </dgm:pt>
    <dgm:pt modelId="{91EE3D36-B7AB-43E8-AD4A-E94E560A4EA0}" type="pres">
      <dgm:prSet presAssocID="{E1755B93-70EA-4291-9C22-5A1B8CF6F174}" presName="accentRepeatNode" presStyleLbl="solidFgAcc1" presStyleIdx="0" presStyleCnt="4"/>
      <dgm:spPr/>
    </dgm:pt>
    <dgm:pt modelId="{8D367A35-AFA0-4FA9-88D7-3C2741BF51ED}" type="pres">
      <dgm:prSet presAssocID="{0C65312D-D2A5-4A9F-AE3C-4005F5411426}" presName="text_2" presStyleLbl="node1" presStyleIdx="1" presStyleCnt="4">
        <dgm:presLayoutVars>
          <dgm:bulletEnabled val="1"/>
        </dgm:presLayoutVars>
      </dgm:prSet>
      <dgm:spPr/>
    </dgm:pt>
    <dgm:pt modelId="{CAF650FB-3A7E-491F-B0F6-87A9A34FB107}" type="pres">
      <dgm:prSet presAssocID="{0C65312D-D2A5-4A9F-AE3C-4005F5411426}" presName="accent_2" presStyleCnt="0"/>
      <dgm:spPr/>
    </dgm:pt>
    <dgm:pt modelId="{3D7878D5-CB7E-4929-8365-3E67B1FE3E04}" type="pres">
      <dgm:prSet presAssocID="{0C65312D-D2A5-4A9F-AE3C-4005F5411426}" presName="accentRepeatNode" presStyleLbl="solidFgAcc1" presStyleIdx="1" presStyleCnt="4"/>
      <dgm:spPr/>
    </dgm:pt>
    <dgm:pt modelId="{9553610E-D47C-4B25-BB45-536C44CF4CDE}" type="pres">
      <dgm:prSet presAssocID="{2235E3D3-0B42-45DD-94B9-CDCBE7505569}" presName="text_3" presStyleLbl="node1" presStyleIdx="2" presStyleCnt="4">
        <dgm:presLayoutVars>
          <dgm:bulletEnabled val="1"/>
        </dgm:presLayoutVars>
      </dgm:prSet>
      <dgm:spPr/>
    </dgm:pt>
    <dgm:pt modelId="{851D1B5D-E455-497F-9474-A93CBCD4FCE7}" type="pres">
      <dgm:prSet presAssocID="{2235E3D3-0B42-45DD-94B9-CDCBE7505569}" presName="accent_3" presStyleCnt="0"/>
      <dgm:spPr/>
    </dgm:pt>
    <dgm:pt modelId="{A591B3BE-FD11-411B-BF6A-90227C33AFB3}" type="pres">
      <dgm:prSet presAssocID="{2235E3D3-0B42-45DD-94B9-CDCBE7505569}" presName="accentRepeatNode" presStyleLbl="solidFgAcc1" presStyleIdx="2" presStyleCnt="4"/>
      <dgm:spPr/>
    </dgm:pt>
    <dgm:pt modelId="{D616A083-08F6-4A85-8A88-5F4CEF0F195F}" type="pres">
      <dgm:prSet presAssocID="{DF622C0A-4241-401C-8720-11AD508B4395}" presName="text_4" presStyleLbl="node1" presStyleIdx="3" presStyleCnt="4">
        <dgm:presLayoutVars>
          <dgm:bulletEnabled val="1"/>
        </dgm:presLayoutVars>
      </dgm:prSet>
      <dgm:spPr/>
    </dgm:pt>
    <dgm:pt modelId="{F3984BDC-F892-4BA7-8FED-F7DCD626AD2E}" type="pres">
      <dgm:prSet presAssocID="{DF622C0A-4241-401C-8720-11AD508B4395}" presName="accent_4" presStyleCnt="0"/>
      <dgm:spPr/>
    </dgm:pt>
    <dgm:pt modelId="{620F3096-8DE6-43D1-B203-72E988D05523}" type="pres">
      <dgm:prSet presAssocID="{DF622C0A-4241-401C-8720-11AD508B4395}" presName="accentRepeatNode" presStyleLbl="solidFgAcc1" presStyleIdx="3" presStyleCnt="4"/>
      <dgm:spPr/>
    </dgm:pt>
  </dgm:ptLst>
  <dgm:cxnLst>
    <dgm:cxn modelId="{BF189606-EBA4-45ED-A962-BE6B729DB234}" type="presOf" srcId="{0C65312D-D2A5-4A9F-AE3C-4005F5411426}" destId="{8D367A35-AFA0-4FA9-88D7-3C2741BF51ED}" srcOrd="0" destOrd="0" presId="urn:microsoft.com/office/officeart/2008/layout/VerticalCurvedList"/>
    <dgm:cxn modelId="{1866F00E-BCD6-499A-8EE6-9F8B71A47C12}" type="presOf" srcId="{311B65A2-7056-4BA3-8048-6094523C2902}" destId="{8EABE124-A332-41FA-A80F-59F63515CF60}" srcOrd="0" destOrd="0" presId="urn:microsoft.com/office/officeart/2008/layout/VerticalCurvedList"/>
    <dgm:cxn modelId="{9E17D816-E159-4DCF-B6C2-921545C6EF51}" srcId="{311B65A2-7056-4BA3-8048-6094523C2902}" destId="{E1755B93-70EA-4291-9C22-5A1B8CF6F174}" srcOrd="0" destOrd="0" parTransId="{1089077D-2AB7-46CC-B368-2D488A0567F9}" sibTransId="{C556A1E8-4BFA-4263-8859-562E6F169291}"/>
    <dgm:cxn modelId="{0BD05C18-F1D8-4BBF-BF1F-9EC339E98296}" srcId="{311B65A2-7056-4BA3-8048-6094523C2902}" destId="{0C65312D-D2A5-4A9F-AE3C-4005F5411426}" srcOrd="1" destOrd="0" parTransId="{6D60D22B-BFB4-45FB-BDA5-72EA227537B0}" sibTransId="{B06C812C-E66C-45AD-A243-08621DEE3758}"/>
    <dgm:cxn modelId="{27AA5729-8E7C-4D19-B78D-BC85F1561073}" srcId="{311B65A2-7056-4BA3-8048-6094523C2902}" destId="{2235E3D3-0B42-45DD-94B9-CDCBE7505569}" srcOrd="2" destOrd="0" parTransId="{F04487ED-CD81-4680-870E-BD6B6BF0781E}" sibTransId="{D66B5307-49B8-455C-A487-E58960045965}"/>
    <dgm:cxn modelId="{5BD8F635-9A41-4DD0-B138-EAEBF9C97FAB}" srcId="{311B65A2-7056-4BA3-8048-6094523C2902}" destId="{DF622C0A-4241-401C-8720-11AD508B4395}" srcOrd="3" destOrd="0" parTransId="{9D071112-6F56-47F5-AD56-D826F9D47ABF}" sibTransId="{8E50415A-A626-4D8A-A181-56F879B40187}"/>
    <dgm:cxn modelId="{A1D42FA1-A087-4C08-AFCB-7D88136199C1}" type="presOf" srcId="{C556A1E8-4BFA-4263-8859-562E6F169291}" destId="{56034476-7CDD-4E22-9E5B-23042C1B0346}" srcOrd="0" destOrd="0" presId="urn:microsoft.com/office/officeart/2008/layout/VerticalCurvedList"/>
    <dgm:cxn modelId="{C2522AD1-FF2E-4395-AE99-5CA87D747C32}" type="presOf" srcId="{DF622C0A-4241-401C-8720-11AD508B4395}" destId="{D616A083-08F6-4A85-8A88-5F4CEF0F195F}" srcOrd="0" destOrd="0" presId="urn:microsoft.com/office/officeart/2008/layout/VerticalCurvedList"/>
    <dgm:cxn modelId="{EF0DFEE1-3977-4481-A9F1-17E9074B0555}" type="presOf" srcId="{E1755B93-70EA-4291-9C22-5A1B8CF6F174}" destId="{5B2F28D4-198F-4AC1-A4A4-9991D6B254FB}" srcOrd="0" destOrd="0" presId="urn:microsoft.com/office/officeart/2008/layout/VerticalCurvedList"/>
    <dgm:cxn modelId="{7BF7CFE4-27C2-4B18-B921-D487E4461630}" type="presOf" srcId="{2235E3D3-0B42-45DD-94B9-CDCBE7505569}" destId="{9553610E-D47C-4B25-BB45-536C44CF4CDE}" srcOrd="0" destOrd="0" presId="urn:microsoft.com/office/officeart/2008/layout/VerticalCurvedList"/>
    <dgm:cxn modelId="{9CF30F31-8257-45DE-9D3A-25208331D949}" type="presParOf" srcId="{8EABE124-A332-41FA-A80F-59F63515CF60}" destId="{7E591A30-17B0-4A74-BBCD-F332890D7EED}" srcOrd="0" destOrd="0" presId="urn:microsoft.com/office/officeart/2008/layout/VerticalCurvedList"/>
    <dgm:cxn modelId="{F011C461-048B-406B-A50D-5ABCB3212875}" type="presParOf" srcId="{7E591A30-17B0-4A74-BBCD-F332890D7EED}" destId="{F764922A-BAB9-46AE-85D6-593FABA2416A}" srcOrd="0" destOrd="0" presId="urn:microsoft.com/office/officeart/2008/layout/VerticalCurvedList"/>
    <dgm:cxn modelId="{CCE33D23-C3F8-42FD-974D-90D9FAE17A83}" type="presParOf" srcId="{F764922A-BAB9-46AE-85D6-593FABA2416A}" destId="{56FAF85C-FDDA-4BBC-B9B8-517D2092370B}" srcOrd="0" destOrd="0" presId="urn:microsoft.com/office/officeart/2008/layout/VerticalCurvedList"/>
    <dgm:cxn modelId="{38127333-85B1-45B3-BFC7-E551280166E3}" type="presParOf" srcId="{F764922A-BAB9-46AE-85D6-593FABA2416A}" destId="{56034476-7CDD-4E22-9E5B-23042C1B0346}" srcOrd="1" destOrd="0" presId="urn:microsoft.com/office/officeart/2008/layout/VerticalCurvedList"/>
    <dgm:cxn modelId="{A884BEB5-F13C-4163-B71D-B53B08BAACD7}" type="presParOf" srcId="{F764922A-BAB9-46AE-85D6-593FABA2416A}" destId="{5F1CA349-A3FA-40CE-8710-6E352B13F9A3}" srcOrd="2" destOrd="0" presId="urn:microsoft.com/office/officeart/2008/layout/VerticalCurvedList"/>
    <dgm:cxn modelId="{E4FC2016-FCC3-40E1-8B8D-0FD63AB9023E}" type="presParOf" srcId="{F764922A-BAB9-46AE-85D6-593FABA2416A}" destId="{C4C67B65-21CD-4CFA-828E-CA74BD146BB1}" srcOrd="3" destOrd="0" presId="urn:microsoft.com/office/officeart/2008/layout/VerticalCurvedList"/>
    <dgm:cxn modelId="{DC7660DE-F7D2-4C3F-8823-34B9DD86E8DE}" type="presParOf" srcId="{7E591A30-17B0-4A74-BBCD-F332890D7EED}" destId="{5B2F28D4-198F-4AC1-A4A4-9991D6B254FB}" srcOrd="1" destOrd="0" presId="urn:microsoft.com/office/officeart/2008/layout/VerticalCurvedList"/>
    <dgm:cxn modelId="{48F67C74-DC71-4722-82E2-EC64C9DF29D0}" type="presParOf" srcId="{7E591A30-17B0-4A74-BBCD-F332890D7EED}" destId="{A3026B6C-99FC-4E46-B369-7549E6A5EBCA}" srcOrd="2" destOrd="0" presId="urn:microsoft.com/office/officeart/2008/layout/VerticalCurvedList"/>
    <dgm:cxn modelId="{18AAFE85-D92A-4843-AC87-39AEB8118C7A}" type="presParOf" srcId="{A3026B6C-99FC-4E46-B369-7549E6A5EBCA}" destId="{91EE3D36-B7AB-43E8-AD4A-E94E560A4EA0}" srcOrd="0" destOrd="0" presId="urn:microsoft.com/office/officeart/2008/layout/VerticalCurvedList"/>
    <dgm:cxn modelId="{D7E4A53F-4284-47F1-981C-974AAD6B2D77}" type="presParOf" srcId="{7E591A30-17B0-4A74-BBCD-F332890D7EED}" destId="{8D367A35-AFA0-4FA9-88D7-3C2741BF51ED}" srcOrd="3" destOrd="0" presId="urn:microsoft.com/office/officeart/2008/layout/VerticalCurvedList"/>
    <dgm:cxn modelId="{CEF3B4ED-08FB-499B-85F8-1244B949DECA}" type="presParOf" srcId="{7E591A30-17B0-4A74-BBCD-F332890D7EED}" destId="{CAF650FB-3A7E-491F-B0F6-87A9A34FB107}" srcOrd="4" destOrd="0" presId="urn:microsoft.com/office/officeart/2008/layout/VerticalCurvedList"/>
    <dgm:cxn modelId="{E985CBD7-332E-40A8-A0FC-64F3B853D073}" type="presParOf" srcId="{CAF650FB-3A7E-491F-B0F6-87A9A34FB107}" destId="{3D7878D5-CB7E-4929-8365-3E67B1FE3E04}" srcOrd="0" destOrd="0" presId="urn:microsoft.com/office/officeart/2008/layout/VerticalCurvedList"/>
    <dgm:cxn modelId="{7243FA93-4139-46AD-A10D-9131A52CD2F8}" type="presParOf" srcId="{7E591A30-17B0-4A74-BBCD-F332890D7EED}" destId="{9553610E-D47C-4B25-BB45-536C44CF4CDE}" srcOrd="5" destOrd="0" presId="urn:microsoft.com/office/officeart/2008/layout/VerticalCurvedList"/>
    <dgm:cxn modelId="{EB73714B-D1FB-4D59-B2F7-F5FE643A2DC7}" type="presParOf" srcId="{7E591A30-17B0-4A74-BBCD-F332890D7EED}" destId="{851D1B5D-E455-497F-9474-A93CBCD4FCE7}" srcOrd="6" destOrd="0" presId="urn:microsoft.com/office/officeart/2008/layout/VerticalCurvedList"/>
    <dgm:cxn modelId="{CF8A4B22-DD33-4227-8E76-38CB872CFBFF}" type="presParOf" srcId="{851D1B5D-E455-497F-9474-A93CBCD4FCE7}" destId="{A591B3BE-FD11-411B-BF6A-90227C33AFB3}" srcOrd="0" destOrd="0" presId="urn:microsoft.com/office/officeart/2008/layout/VerticalCurvedList"/>
    <dgm:cxn modelId="{BD347DFE-22A0-4636-AA2E-9F25C3240696}" type="presParOf" srcId="{7E591A30-17B0-4A74-BBCD-F332890D7EED}" destId="{D616A083-08F6-4A85-8A88-5F4CEF0F195F}" srcOrd="7" destOrd="0" presId="urn:microsoft.com/office/officeart/2008/layout/VerticalCurvedList"/>
    <dgm:cxn modelId="{E51F3F62-1784-4D92-8FDB-002150C49CAF}" type="presParOf" srcId="{7E591A30-17B0-4A74-BBCD-F332890D7EED}" destId="{F3984BDC-F892-4BA7-8FED-F7DCD626AD2E}" srcOrd="8" destOrd="0" presId="urn:microsoft.com/office/officeart/2008/layout/VerticalCurvedList"/>
    <dgm:cxn modelId="{96750322-54AC-40BB-A774-3CDB2FF9F19F}" type="presParOf" srcId="{F3984BDC-F892-4BA7-8FED-F7DCD626AD2E}" destId="{620F3096-8DE6-43D1-B203-72E988D05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1B3A6-3CEB-471F-A0F5-E698FF7D7A81}">
      <dsp:nvSpPr>
        <dsp:cNvPr id="0" name=""/>
        <dsp:cNvSpPr/>
      </dsp:nvSpPr>
      <dsp:spPr>
        <a:xfrm>
          <a:off x="2891475" y="0"/>
          <a:ext cx="3002702" cy="1581193"/>
        </a:xfrm>
        <a:prstGeom prst="trapezoid">
          <a:avLst>
            <a:gd name="adj" fmla="val 926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любознательность</a:t>
          </a:r>
        </a:p>
      </dsp:txBody>
      <dsp:txXfrm>
        <a:off x="2891475" y="0"/>
        <a:ext cx="3002702" cy="1581193"/>
      </dsp:txXfrm>
    </dsp:sp>
    <dsp:sp modelId="{D470F510-2856-477C-A5AC-D79FE78C42A3}">
      <dsp:nvSpPr>
        <dsp:cNvPr id="0" name=""/>
        <dsp:cNvSpPr/>
      </dsp:nvSpPr>
      <dsp:spPr>
        <a:xfrm>
          <a:off x="1433379" y="1581193"/>
          <a:ext cx="5918895" cy="1581193"/>
        </a:xfrm>
        <a:prstGeom prst="trapezoid">
          <a:avLst>
            <a:gd name="adj" fmla="val 926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создание идей</a:t>
          </a:r>
        </a:p>
      </dsp:txBody>
      <dsp:txXfrm>
        <a:off x="2469186" y="1581193"/>
        <a:ext cx="3847281" cy="1581193"/>
      </dsp:txXfrm>
    </dsp:sp>
    <dsp:sp modelId="{A4E1FA79-35D3-4118-989E-15A0A6552044}">
      <dsp:nvSpPr>
        <dsp:cNvPr id="0" name=""/>
        <dsp:cNvSpPr/>
      </dsp:nvSpPr>
      <dsp:spPr>
        <a:xfrm>
          <a:off x="0" y="3162386"/>
          <a:ext cx="8785654" cy="1581193"/>
        </a:xfrm>
        <a:prstGeom prst="trapezoid">
          <a:avLst>
            <a:gd name="adj" fmla="val 926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развитие предложенных идей</a:t>
          </a:r>
        </a:p>
      </dsp:txBody>
      <dsp:txXfrm>
        <a:off x="1537489" y="3162386"/>
        <a:ext cx="5710675" cy="1581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34476-7CDD-4E22-9E5B-23042C1B0346}">
      <dsp:nvSpPr>
        <dsp:cNvPr id="0" name=""/>
        <dsp:cNvSpPr/>
      </dsp:nvSpPr>
      <dsp:spPr>
        <a:xfrm>
          <a:off x="-5327131" y="-815812"/>
          <a:ext cx="6343324" cy="6343324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F28D4-198F-4AC1-A4A4-9991D6B254FB}">
      <dsp:nvSpPr>
        <dsp:cNvPr id="0" name=""/>
        <dsp:cNvSpPr/>
      </dsp:nvSpPr>
      <dsp:spPr>
        <a:xfrm>
          <a:off x="532027" y="362235"/>
          <a:ext cx="5112922" cy="7248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4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принятие общих целей</a:t>
          </a:r>
        </a:p>
      </dsp:txBody>
      <dsp:txXfrm>
        <a:off x="532027" y="362235"/>
        <a:ext cx="5112922" cy="724847"/>
      </dsp:txXfrm>
    </dsp:sp>
    <dsp:sp modelId="{91EE3D36-B7AB-43E8-AD4A-E94E560A4EA0}">
      <dsp:nvSpPr>
        <dsp:cNvPr id="0" name=""/>
        <dsp:cNvSpPr/>
      </dsp:nvSpPr>
      <dsp:spPr>
        <a:xfrm>
          <a:off x="78997" y="271629"/>
          <a:ext cx="906059" cy="906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67A35-AFA0-4FA9-88D7-3C2741BF51ED}">
      <dsp:nvSpPr>
        <dsp:cNvPr id="0" name=""/>
        <dsp:cNvSpPr/>
      </dsp:nvSpPr>
      <dsp:spPr>
        <a:xfrm>
          <a:off x="947599" y="1449695"/>
          <a:ext cx="4697350" cy="724847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4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социальное взаимодействие</a:t>
          </a:r>
        </a:p>
      </dsp:txBody>
      <dsp:txXfrm>
        <a:off x="947599" y="1449695"/>
        <a:ext cx="4697350" cy="724847"/>
      </dsp:txXfrm>
    </dsp:sp>
    <dsp:sp modelId="{3D7878D5-CB7E-4929-8365-3E67B1FE3E04}">
      <dsp:nvSpPr>
        <dsp:cNvPr id="0" name=""/>
        <dsp:cNvSpPr/>
      </dsp:nvSpPr>
      <dsp:spPr>
        <a:xfrm>
          <a:off x="494569" y="1359089"/>
          <a:ext cx="906059" cy="906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3610E-D47C-4B25-BB45-536C44CF4CDE}">
      <dsp:nvSpPr>
        <dsp:cNvPr id="0" name=""/>
        <dsp:cNvSpPr/>
      </dsp:nvSpPr>
      <dsp:spPr>
        <a:xfrm>
          <a:off x="947599" y="2537156"/>
          <a:ext cx="4697350" cy="724847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4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выполнение взятых на себя обязательств</a:t>
          </a:r>
        </a:p>
      </dsp:txBody>
      <dsp:txXfrm>
        <a:off x="947599" y="2537156"/>
        <a:ext cx="4697350" cy="724847"/>
      </dsp:txXfrm>
    </dsp:sp>
    <dsp:sp modelId="{A591B3BE-FD11-411B-BF6A-90227C33AFB3}">
      <dsp:nvSpPr>
        <dsp:cNvPr id="0" name=""/>
        <dsp:cNvSpPr/>
      </dsp:nvSpPr>
      <dsp:spPr>
        <a:xfrm>
          <a:off x="494569" y="2446550"/>
          <a:ext cx="906059" cy="906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6A083-08F6-4A85-8A88-5F4CEF0F195F}">
      <dsp:nvSpPr>
        <dsp:cNvPr id="0" name=""/>
        <dsp:cNvSpPr/>
      </dsp:nvSpPr>
      <dsp:spPr>
        <a:xfrm>
          <a:off x="532027" y="3624616"/>
          <a:ext cx="5112922" cy="7248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48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самостоятельность и инициативность</a:t>
          </a:r>
        </a:p>
      </dsp:txBody>
      <dsp:txXfrm>
        <a:off x="532027" y="3624616"/>
        <a:ext cx="5112922" cy="724847"/>
      </dsp:txXfrm>
    </dsp:sp>
    <dsp:sp modelId="{620F3096-8DE6-43D1-B203-72E988D05523}">
      <dsp:nvSpPr>
        <dsp:cNvPr id="0" name=""/>
        <dsp:cNvSpPr/>
      </dsp:nvSpPr>
      <dsp:spPr>
        <a:xfrm>
          <a:off x="78997" y="3534010"/>
          <a:ext cx="906059" cy="906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53" y="3429000"/>
            <a:ext cx="8946293" cy="3364303"/>
          </a:xfrm>
        </p:spPr>
        <p:txBody>
          <a:bodyPr>
            <a:noAutofit/>
          </a:bodyPr>
          <a:lstStyle/>
          <a:p>
            <a:pPr indent="450215" algn="r">
              <a:lnSpc>
                <a:spcPct val="100000"/>
              </a:lnSpc>
            </a:pP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Современный урок в начальной школе и формирование ключевых компетенций у младших школьников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Мурикова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Н.С., учитель начальных классов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</a:t>
            </a:r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№ 7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Саранск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454" y="889686"/>
            <a:ext cx="7839635" cy="712673"/>
          </a:xfrm>
        </p:spPr>
        <p:txBody>
          <a:bodyPr>
            <a:normAutofit/>
          </a:bodyPr>
          <a:lstStyle/>
          <a:p>
            <a:r>
              <a:rPr lang="ru-RU" b="1" dirty="0"/>
              <a:t>Основные характеристики заданий: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92" y="1873771"/>
            <a:ext cx="7858897" cy="7214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учебная задача предполагает больше одного или множество возможных решений;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190" y="5679288"/>
            <a:ext cx="7858899" cy="707886"/>
          </a:xfrm>
          <a:prstGeom prst="rect">
            <a:avLst/>
          </a:prstGeom>
          <a:solidFill>
            <a:srgbClr val="81BB5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задача по определённому предмету может включать поиск и использование информации  из других предметов.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193" y="4991059"/>
            <a:ext cx="78589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задача требует самостоятельного поиска необходимой информации в открытых источниках;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194" y="4294024"/>
            <a:ext cx="7858897" cy="707886"/>
          </a:xfrm>
          <a:prstGeom prst="rect">
            <a:avLst/>
          </a:prstGeom>
          <a:solidFill>
            <a:srgbClr val="FF298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задание предполагает работу в группе с возможным выделением подзадач для автономной либо парной работы;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92" y="3586138"/>
            <a:ext cx="7858898" cy="707886"/>
          </a:xfrm>
          <a:prstGeom prst="rect">
            <a:avLst/>
          </a:prstGeom>
          <a:solidFill>
            <a:srgbClr val="00C5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задание даёт возможность для развития кратко очерченного сюжета в рамках заданной предметной проблемы;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192" y="2595189"/>
            <a:ext cx="785889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центре задачи лежит либо мини-проект, либо создание/конструирование некоторого продукта с использованием нестандартных средств;</a:t>
            </a:r>
          </a:p>
        </p:txBody>
      </p:sp>
    </p:spTree>
    <p:extLst>
      <p:ext uri="{BB962C8B-B14F-4D97-AF65-F5344CB8AC3E}">
        <p14:creationId xmlns:p14="http://schemas.microsoft.com/office/powerpoint/2010/main" val="323510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08" y="463823"/>
            <a:ext cx="5557633" cy="5763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ритическое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мышление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реативность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оммуникация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коллаборация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92" y="370702"/>
            <a:ext cx="2001794" cy="624786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0" dirty="0">
                <a:solidFill>
                  <a:srgbClr val="FF0066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8322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07" y="5243059"/>
            <a:ext cx="8946293" cy="788332"/>
          </a:xfrm>
        </p:spPr>
        <p:txBody>
          <a:bodyPr>
            <a:noAutofit/>
          </a:bodyPr>
          <a:lstStyle/>
          <a:p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Спасибо за внимание!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5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08" y="463823"/>
            <a:ext cx="5557633" cy="5763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ритическое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мышление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реативность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оммуникация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оллаборация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92" y="370702"/>
            <a:ext cx="2001794" cy="624786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0" dirty="0">
                <a:solidFill>
                  <a:srgbClr val="FF0066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3625"/>
              </p:ext>
            </p:extLst>
          </p:nvPr>
        </p:nvGraphicFramePr>
        <p:xfrm>
          <a:off x="164757" y="976870"/>
          <a:ext cx="869503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4328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u="none" dirty="0"/>
                        <a:t>Критическое мышление</a:t>
                      </a:r>
                    </a:p>
                    <a:p>
                      <a:endParaRPr lang="ru-RU" sz="3600" dirty="0"/>
                    </a:p>
                    <a:p>
                      <a:endParaRPr lang="ru-RU" sz="3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</a:rPr>
                        <a:t>  анализ</a:t>
                      </a: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</a:rPr>
                        <a:t>  оценка</a:t>
                      </a: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</a:rPr>
                        <a:t>  объяснение</a:t>
                      </a: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</a:rPr>
                        <a:t>  выведение</a:t>
                      </a:r>
                      <a:r>
                        <a:rPr lang="ru-RU" sz="3600" b="1" baseline="0" dirty="0">
                          <a:solidFill>
                            <a:schemeClr val="tx1"/>
                          </a:solidFill>
                        </a:rPr>
                        <a:t> гипотез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3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3600" b="1" dirty="0" err="1">
                          <a:solidFill>
                            <a:schemeClr val="tx1"/>
                          </a:solidFill>
                        </a:rPr>
                        <a:t>саморегуляция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44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193" y="760386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Кубик </a:t>
            </a:r>
            <a:r>
              <a:rPr lang="ru-RU" sz="6000" b="1" dirty="0" err="1"/>
              <a:t>Блума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6" y="1594022"/>
            <a:ext cx="6462584" cy="4967416"/>
          </a:xfrm>
        </p:spPr>
      </p:pic>
    </p:spTree>
    <p:extLst>
      <p:ext uri="{BB962C8B-B14F-4D97-AF65-F5344CB8AC3E}">
        <p14:creationId xmlns:p14="http://schemas.microsoft.com/office/powerpoint/2010/main" val="139267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6" y="954790"/>
            <a:ext cx="8637371" cy="5779642"/>
          </a:xfrm>
        </p:spPr>
      </p:pic>
    </p:spTree>
    <p:extLst>
      <p:ext uri="{BB962C8B-B14F-4D97-AF65-F5344CB8AC3E}">
        <p14:creationId xmlns:p14="http://schemas.microsoft.com/office/powerpoint/2010/main" val="26841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193" y="760386"/>
            <a:ext cx="7839635" cy="9778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/>
              <a:t>Креативность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414779"/>
              </p:ext>
            </p:extLst>
          </p:nvPr>
        </p:nvGraphicFramePr>
        <p:xfrm>
          <a:off x="247135" y="1433384"/>
          <a:ext cx="8785654" cy="474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43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08" y="698602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Шесть шляп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618734"/>
            <a:ext cx="8933935" cy="4917989"/>
          </a:xfrm>
        </p:spPr>
      </p:pic>
    </p:spTree>
    <p:extLst>
      <p:ext uri="{BB962C8B-B14F-4D97-AF65-F5344CB8AC3E}">
        <p14:creationId xmlns:p14="http://schemas.microsoft.com/office/powerpoint/2010/main" val="201190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0832"/>
            <a:ext cx="3282899" cy="5572897"/>
          </a:xfrm>
        </p:spPr>
        <p:txBody>
          <a:bodyPr vert="vert270">
            <a:normAutofit/>
          </a:bodyPr>
          <a:lstStyle/>
          <a:p>
            <a:r>
              <a:rPr lang="ru-RU" sz="6600" b="1" dirty="0" err="1">
                <a:solidFill>
                  <a:srgbClr val="002060"/>
                </a:solidFill>
              </a:rPr>
              <a:t>коллаборация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03564"/>
              </p:ext>
            </p:extLst>
          </p:nvPr>
        </p:nvGraphicFramePr>
        <p:xfrm>
          <a:off x="3323968" y="1403479"/>
          <a:ext cx="5710366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77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6076" y="1464721"/>
            <a:ext cx="4510216" cy="97789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интеллект-карта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9" y="1032777"/>
            <a:ext cx="4133299" cy="3099975"/>
          </a:xfrm>
          <a:ln>
            <a:solidFill>
              <a:srgbClr val="00337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15" y="3445084"/>
            <a:ext cx="5202196" cy="325227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0826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186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   Современный урок в начальной школе и формирование ключевых компетенций у младших школьников  Мурикова Н.С., учитель начальных классов МОУ «Лицей № 7» г.о. Саранск</vt:lpstr>
      <vt:lpstr>ритическое мышление реативность оммуникация оллаборация</vt:lpstr>
      <vt:lpstr>Презентация PowerPoint</vt:lpstr>
      <vt:lpstr>Кубик Блума</vt:lpstr>
      <vt:lpstr>Презентация PowerPoint</vt:lpstr>
      <vt:lpstr>Креативность</vt:lpstr>
      <vt:lpstr>Шесть шляп</vt:lpstr>
      <vt:lpstr>коллаборация</vt:lpstr>
      <vt:lpstr>интеллект-карта</vt:lpstr>
      <vt:lpstr>Основные характеристики заданий:</vt:lpstr>
      <vt:lpstr>ритическое мышление реативность оммуникация коллаборация</vt:lpstr>
      <vt:lpstr>   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77</cp:revision>
  <dcterms:created xsi:type="dcterms:W3CDTF">2016-11-18T14:12:19Z</dcterms:created>
  <dcterms:modified xsi:type="dcterms:W3CDTF">2021-12-14T09:53:56Z</dcterms:modified>
</cp:coreProperties>
</file>