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352" r:id="rId2"/>
    <p:sldId id="333" r:id="rId3"/>
    <p:sldId id="293" r:id="rId4"/>
    <p:sldId id="346" r:id="rId5"/>
    <p:sldId id="345" r:id="rId6"/>
    <p:sldId id="338" r:id="rId7"/>
    <p:sldId id="335" r:id="rId8"/>
    <p:sldId id="337" r:id="rId9"/>
    <p:sldId id="340" r:id="rId10"/>
    <p:sldId id="342" r:id="rId11"/>
    <p:sldId id="334" r:id="rId12"/>
    <p:sldId id="347" r:id="rId13"/>
    <p:sldId id="350" r:id="rId14"/>
    <p:sldId id="329" r:id="rId15"/>
    <p:sldId id="330" r:id="rId16"/>
    <p:sldId id="34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21A831-39AC-4CB2-B500-A11B490C43FD}">
          <p14:sldIdLst>
            <p14:sldId id="352"/>
          </p14:sldIdLst>
        </p14:section>
        <p14:section name="Раздел без заголовка" id="{198BA191-4B5A-4C59-B920-EDC50B4A47F6}">
          <p14:sldIdLst>
            <p14:sldId id="333"/>
            <p14:sldId id="293"/>
            <p14:sldId id="346"/>
            <p14:sldId id="345"/>
            <p14:sldId id="338"/>
            <p14:sldId id="335"/>
            <p14:sldId id="337"/>
            <p14:sldId id="340"/>
            <p14:sldId id="342"/>
            <p14:sldId id="334"/>
            <p14:sldId id="347"/>
            <p14:sldId id="350"/>
            <p14:sldId id="329"/>
            <p14:sldId id="330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FFCC66"/>
    <a:srgbClr val="E4E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4660"/>
  </p:normalViewPr>
  <p:slideViewPr>
    <p:cSldViewPr>
      <p:cViewPr varScale="1">
        <p:scale>
          <a:sx n="83" d="100"/>
          <a:sy n="83" d="100"/>
        </p:scale>
        <p:origin x="9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3504-0E69-429C-8A56-1F4ACF80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2BC9-E3BA-4078-A631-312F0A26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493F-23FB-4FE5-BE66-CCDCDBE9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9832-DD82-4761-813C-B028F272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5F51-73CD-41B2-BAE8-62F716C36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AAF9-2EA6-4829-9A8D-EFCFCBA63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6D66-1456-4E42-9FC4-2F276C7B8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96A3-A3D2-402A-B3D2-00311AA8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73E0-D1E5-4663-B4DE-487B4E99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2F26-39CA-4ACF-BBB3-58FFA123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78D4-98DD-40AA-AD92-207FC21D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27A9-9849-45D3-887F-CFE24A9CD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3A36-9147-4B20-9A76-B607700F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18DA-5781-49AA-BA2C-01F7B6BD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8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29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CAB9522B-BC19-4727-921C-33A76790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Смелчинь</a:t>
            </a:r>
            <a:r>
              <a:rPr lang="ru-RU" sz="3600" dirty="0"/>
              <a:t> урок</a:t>
            </a:r>
            <a:br>
              <a:rPr lang="ru-RU" sz="3600" dirty="0"/>
            </a:br>
            <a:r>
              <a:rPr lang="ru-RU" sz="3600" dirty="0"/>
              <a:t>«</a:t>
            </a:r>
            <a:r>
              <a:rPr lang="ru-RU" sz="3600" dirty="0" err="1"/>
              <a:t>Изнямонь</a:t>
            </a:r>
            <a:r>
              <a:rPr lang="ru-RU" sz="3600" dirty="0"/>
              <a:t> </a:t>
            </a:r>
            <a:r>
              <a:rPr lang="ru-RU" sz="3600" dirty="0" err="1"/>
              <a:t>покшчи</a:t>
            </a:r>
            <a:r>
              <a:rPr lang="ru-RU" sz="3600" dirty="0"/>
              <a:t>» </a:t>
            </a:r>
            <a:br>
              <a:rPr lang="ru-RU" sz="3600" dirty="0"/>
            </a:br>
            <a:r>
              <a:rPr lang="ru-RU" sz="3600" dirty="0"/>
              <a:t> 3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Урок – мужества</a:t>
            </a:r>
          </a:p>
          <a:p>
            <a:pPr marL="0" indent="0" algn="ctr">
              <a:buNone/>
            </a:pPr>
            <a:r>
              <a:rPr lang="ru-RU" sz="2400" dirty="0"/>
              <a:t>«День Победы»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b="1" dirty="0" err="1">
                <a:solidFill>
                  <a:schemeClr val="tx2"/>
                </a:solidFill>
                <a:effectLst/>
              </a:rPr>
              <a:t>Бызгаева</a:t>
            </a:r>
            <a:r>
              <a:rPr lang="ru-RU" b="1" dirty="0">
                <a:solidFill>
                  <a:schemeClr val="tx2"/>
                </a:solidFill>
                <a:effectLst/>
              </a:rPr>
              <a:t> В. </a:t>
            </a:r>
            <a:r>
              <a:rPr lang="ru-RU" b="1">
                <a:solidFill>
                  <a:schemeClr val="tx2"/>
                </a:solidFill>
                <a:effectLst/>
              </a:rPr>
              <a:t>В.,</a:t>
            </a:r>
            <a:r>
              <a:rPr lang="ru-RU" b="1" dirty="0">
                <a:solidFill>
                  <a:schemeClr val="tx2"/>
                </a:solidFill>
                <a:effectLst/>
              </a:rPr>
              <a:t/>
            </a:r>
            <a:br>
              <a:rPr lang="ru-RU" b="1" dirty="0">
                <a:solidFill>
                  <a:schemeClr val="tx2"/>
                </a:solidFill>
                <a:effectLst/>
              </a:rPr>
            </a:br>
            <a:r>
              <a:rPr lang="ru-RU" b="1" dirty="0">
                <a:solidFill>
                  <a:schemeClr val="tx2"/>
                </a:solidFill>
                <a:effectLst/>
              </a:rPr>
              <a:t>учитель мордовского (эрзянского) языка</a:t>
            </a:r>
            <a:endParaRPr lang="ru-RU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effectLst/>
              </a:rPr>
              <a:t>МОУ "</a:t>
            </a:r>
            <a:r>
              <a:rPr lang="ru-RU" b="1" dirty="0" err="1">
                <a:solidFill>
                  <a:schemeClr val="tx2"/>
                </a:solidFill>
                <a:effectLst/>
              </a:rPr>
              <a:t>Лямбирская</a:t>
            </a:r>
            <a:r>
              <a:rPr lang="ru-RU" b="1" dirty="0">
                <a:solidFill>
                  <a:schemeClr val="tx2"/>
                </a:solidFill>
                <a:effectLst/>
              </a:rPr>
              <a:t> СОШ №2"</a:t>
            </a:r>
            <a:endParaRPr lang="ru-RU" dirty="0">
              <a:solidFill>
                <a:schemeClr val="tx2"/>
              </a:solidFill>
              <a:effectLst/>
            </a:endParaRPr>
          </a:p>
          <a:p>
            <a:pPr marL="0" indent="0" algn="r"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0486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Кирдеде</a:t>
            </a:r>
            <a:r>
              <a:rPr lang="ru-RU" dirty="0"/>
              <a:t> </a:t>
            </a:r>
            <a:r>
              <a:rPr lang="ru-RU" dirty="0" err="1"/>
              <a:t>мельсэ</a:t>
            </a:r>
            <a:r>
              <a:rPr lang="ru-RU" dirty="0"/>
              <a:t> </a:t>
            </a:r>
            <a:r>
              <a:rPr lang="ru-RU" dirty="0" err="1"/>
              <a:t>лемест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r>
              <a:rPr lang="ru-RU" sz="1600" b="1" u="sng" dirty="0">
                <a:effectLst/>
              </a:rPr>
              <a:t>Максим Алексеевич </a:t>
            </a:r>
            <a:r>
              <a:rPr lang="ru-RU" sz="1600" b="1" u="sng" dirty="0" err="1">
                <a:effectLst/>
              </a:rPr>
              <a:t>Пуркаев</a:t>
            </a:r>
            <a:endParaRPr lang="ru-RU" sz="1600" u="sng" dirty="0">
              <a:effectLst/>
            </a:endParaRPr>
          </a:p>
          <a:p>
            <a:r>
              <a:rPr lang="ru-RU" sz="1600" dirty="0" err="1">
                <a:effectLst/>
              </a:rPr>
              <a:t>Пуркаев</a:t>
            </a:r>
            <a:r>
              <a:rPr lang="ru-RU" sz="1600" dirty="0">
                <a:effectLst/>
              </a:rPr>
              <a:t> Максим Алексеевич </a:t>
            </a:r>
            <a:r>
              <a:rPr lang="ru-RU" sz="1600" dirty="0" err="1">
                <a:effectLst/>
              </a:rPr>
              <a:t>содавикс</a:t>
            </a:r>
            <a:r>
              <a:rPr lang="ru-RU" sz="1600" dirty="0">
                <a:effectLst/>
              </a:rPr>
              <a:t> военачальник. Великой Отечественной </a:t>
            </a:r>
            <a:r>
              <a:rPr lang="ru-RU" sz="1600" dirty="0" err="1">
                <a:effectLst/>
              </a:rPr>
              <a:t>войнань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шкасто</a:t>
            </a:r>
            <a:r>
              <a:rPr lang="ru-RU" sz="1600" dirty="0">
                <a:effectLst/>
              </a:rPr>
              <a:t> сон </a:t>
            </a:r>
            <a:r>
              <a:rPr lang="ru-RU" sz="1600" dirty="0" err="1">
                <a:effectLst/>
              </a:rPr>
              <a:t>ульнесь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армиянь</a:t>
            </a:r>
            <a:r>
              <a:rPr lang="ru-RU" sz="1600" dirty="0">
                <a:effectLst/>
              </a:rPr>
              <a:t> генерал. Максим </a:t>
            </a:r>
            <a:r>
              <a:rPr lang="ru-RU" sz="1600" dirty="0" err="1">
                <a:effectLst/>
              </a:rPr>
              <a:t>Пуркаев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чачсь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Дубёнкань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буень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Налитова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велесэ</a:t>
            </a:r>
            <a:r>
              <a:rPr lang="ru-RU" sz="1600" dirty="0">
                <a:effectLst/>
              </a:rPr>
              <a:t> 1894 </a:t>
            </a:r>
            <a:r>
              <a:rPr lang="ru-RU" sz="1600" dirty="0" err="1">
                <a:effectLst/>
              </a:rPr>
              <a:t>иень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умарьковонь</a:t>
            </a:r>
            <a:r>
              <a:rPr lang="ru-RU" sz="1600" dirty="0">
                <a:effectLst/>
              </a:rPr>
              <a:t> 26-це </a:t>
            </a:r>
            <a:r>
              <a:rPr lang="ru-RU" sz="1600" dirty="0" err="1">
                <a:effectLst/>
              </a:rPr>
              <a:t>чистэ</a:t>
            </a:r>
            <a:r>
              <a:rPr lang="ru-RU" sz="1600" dirty="0">
                <a:effectLst/>
              </a:rPr>
              <a:t>.</a:t>
            </a:r>
          </a:p>
          <a:p>
            <a:r>
              <a:rPr lang="ru-RU" sz="1600" dirty="0">
                <a:effectLst/>
              </a:rPr>
              <a:t>Великой Отечественной </a:t>
            </a:r>
            <a:r>
              <a:rPr lang="ru-RU" sz="1600" dirty="0" err="1">
                <a:effectLst/>
              </a:rPr>
              <a:t>войнань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шкатнестэ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маштозь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ветясь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бойть</a:t>
            </a:r>
            <a:r>
              <a:rPr lang="ru-RU" sz="1600" dirty="0">
                <a:effectLst/>
              </a:rPr>
              <a:t>  </a:t>
            </a:r>
            <a:r>
              <a:rPr lang="ru-RU" sz="1600" dirty="0" err="1">
                <a:effectLst/>
              </a:rPr>
              <a:t>фашисттнэнь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каршо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Москов</a:t>
            </a:r>
            <a:r>
              <a:rPr lang="ru-RU" sz="1600" dirty="0">
                <a:effectLst/>
              </a:rPr>
              <a:t>, Великие Луки </a:t>
            </a:r>
            <a:r>
              <a:rPr lang="ru-RU" sz="1600" dirty="0" err="1">
                <a:effectLst/>
              </a:rPr>
              <a:t>оштнень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маласо</a:t>
            </a:r>
            <a:r>
              <a:rPr lang="ru-RU" sz="1600" dirty="0">
                <a:effectLst/>
              </a:rPr>
              <a:t>. 1943 </a:t>
            </a:r>
            <a:r>
              <a:rPr lang="ru-RU" sz="1600" dirty="0" err="1">
                <a:effectLst/>
              </a:rPr>
              <a:t>иень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чадыковсто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саезь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ульнесь</a:t>
            </a:r>
            <a:r>
              <a:rPr lang="ru-RU" sz="1600" dirty="0">
                <a:effectLst/>
              </a:rPr>
              <a:t> Дальневосточной </a:t>
            </a:r>
            <a:r>
              <a:rPr lang="ru-RU" sz="1600" dirty="0" err="1">
                <a:effectLst/>
              </a:rPr>
              <a:t>фронтонь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командующеекс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Войнадо</a:t>
            </a:r>
            <a:r>
              <a:rPr lang="ru-RU" sz="1600" dirty="0">
                <a:effectLst/>
              </a:rPr>
              <a:t> мейле </a:t>
            </a:r>
            <a:r>
              <a:rPr lang="ru-RU" sz="1600" dirty="0" err="1">
                <a:effectLst/>
              </a:rPr>
              <a:t>ульнесь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штабонь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прявтокс</a:t>
            </a:r>
            <a:r>
              <a:rPr lang="ru-RU" sz="1600" dirty="0">
                <a:effectLst/>
              </a:rPr>
              <a:t>.</a:t>
            </a:r>
          </a:p>
          <a:p>
            <a:r>
              <a:rPr lang="ru-RU" sz="1600" dirty="0">
                <a:effectLst/>
              </a:rPr>
              <a:t>Максим Алексеевич </a:t>
            </a:r>
            <a:r>
              <a:rPr lang="ru-RU" sz="1600" dirty="0" err="1">
                <a:effectLst/>
              </a:rPr>
              <a:t>Пуркаевень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лемезэ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максозь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велентень</a:t>
            </a:r>
            <a:r>
              <a:rPr lang="ru-RU" sz="1600" dirty="0">
                <a:effectLst/>
              </a:rPr>
              <a:t>, косо сон </a:t>
            </a:r>
            <a:r>
              <a:rPr lang="ru-RU" sz="1600" dirty="0" err="1">
                <a:effectLst/>
              </a:rPr>
              <a:t>чачсь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Налитова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велентень</a:t>
            </a:r>
            <a:r>
              <a:rPr lang="ru-RU" sz="1600" dirty="0">
                <a:effectLst/>
              </a:rPr>
              <a:t> ней мерить </a:t>
            </a:r>
            <a:r>
              <a:rPr lang="ru-RU" sz="1600" dirty="0" err="1">
                <a:effectLst/>
              </a:rPr>
              <a:t>Пуркаева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988840"/>
            <a:ext cx="48245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1577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«Свал </a:t>
            </a:r>
            <a:r>
              <a:rPr lang="ru-RU" sz="3600" dirty="0" err="1"/>
              <a:t>эриця</a:t>
            </a:r>
            <a:r>
              <a:rPr lang="ru-RU" sz="3600" dirty="0"/>
              <a:t>»</a:t>
            </a:r>
            <a:br>
              <a:rPr lang="ru-RU" sz="3600" dirty="0"/>
            </a:br>
            <a:r>
              <a:rPr lang="ru-RU" sz="3600" dirty="0"/>
              <a:t>Павел </a:t>
            </a:r>
            <a:r>
              <a:rPr lang="ru-RU" sz="3600" dirty="0" err="1"/>
              <a:t>Любаев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err="1">
                <a:effectLst/>
              </a:rPr>
              <a:t>Зярдо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душман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стаясь</a:t>
            </a:r>
            <a:endParaRPr lang="ru-RU" sz="1600" dirty="0">
              <a:effectLst/>
            </a:endParaRPr>
          </a:p>
          <a:p>
            <a:pPr marL="0" indent="0">
              <a:buNone/>
            </a:pPr>
            <a:r>
              <a:rPr lang="ru-RU" sz="1600" dirty="0" err="1">
                <a:effectLst/>
              </a:rPr>
              <a:t>Лангозонок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каявсь</a:t>
            </a:r>
            <a:r>
              <a:rPr lang="ru-RU" sz="1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ru-RU" sz="1600" dirty="0">
                <a:effectLst/>
              </a:rPr>
              <a:t>Лелям </a:t>
            </a:r>
            <a:r>
              <a:rPr lang="ru-RU" sz="1600" dirty="0" err="1">
                <a:effectLst/>
              </a:rPr>
              <a:t>тусь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тюреме</a:t>
            </a:r>
            <a:r>
              <a:rPr lang="ru-RU" sz="1600" dirty="0">
                <a:effectLst/>
              </a:rPr>
              <a:t> -</a:t>
            </a:r>
          </a:p>
          <a:p>
            <a:pPr marL="0" indent="0">
              <a:buNone/>
            </a:pPr>
            <a:r>
              <a:rPr lang="ru-RU" sz="1600" dirty="0" err="1">
                <a:effectLst/>
              </a:rPr>
              <a:t>Масторонть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идеме</a:t>
            </a:r>
            <a:r>
              <a:rPr lang="ru-RU" sz="1600" dirty="0">
                <a:effectLst/>
              </a:rPr>
              <a:t>.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   Сон </a:t>
            </a:r>
            <a:r>
              <a:rPr lang="ru-RU" sz="1600" dirty="0" err="1">
                <a:effectLst/>
              </a:rPr>
              <a:t>войнасонть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чавовсь</a:t>
            </a: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   </a:t>
            </a:r>
            <a:r>
              <a:rPr lang="ru-RU" sz="1600" dirty="0" err="1">
                <a:effectLst/>
              </a:rPr>
              <a:t>Эрямстонзо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явовсь</a:t>
            </a:r>
            <a:r>
              <a:rPr lang="ru-RU" sz="1600" dirty="0">
                <a:effectLst/>
              </a:rPr>
              <a:t>,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   </a:t>
            </a:r>
            <a:r>
              <a:rPr lang="ru-RU" sz="1600" dirty="0" err="1">
                <a:effectLst/>
              </a:rPr>
              <a:t>Эзь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явовт</a:t>
            </a:r>
            <a:r>
              <a:rPr lang="ru-RU" sz="1600" dirty="0">
                <a:effectLst/>
              </a:rPr>
              <a:t>  </a:t>
            </a:r>
            <a:r>
              <a:rPr lang="ru-RU" sz="1600" dirty="0" err="1">
                <a:effectLst/>
              </a:rPr>
              <a:t>монь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эйстэ</a:t>
            </a:r>
            <a:r>
              <a:rPr lang="ru-RU" sz="1600" dirty="0">
                <a:effectLst/>
              </a:rPr>
              <a:t>,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   </a:t>
            </a:r>
            <a:r>
              <a:rPr lang="ru-RU" sz="1600" dirty="0" err="1">
                <a:effectLst/>
              </a:rPr>
              <a:t>Раськензэ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седейстэ</a:t>
            </a:r>
            <a:r>
              <a:rPr lang="ru-RU" sz="1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effectLst/>
              </a:rPr>
              <a:t>Эри свал </a:t>
            </a:r>
            <a:r>
              <a:rPr lang="ru-RU" sz="1600" dirty="0" err="1">
                <a:effectLst/>
              </a:rPr>
              <a:t>седейсэ</a:t>
            </a:r>
            <a:r>
              <a:rPr lang="ru-RU" sz="1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ru-RU" sz="1600" dirty="0" err="1">
                <a:effectLst/>
              </a:rPr>
              <a:t>Ды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мон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сонзэ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нейса</a:t>
            </a:r>
            <a:endParaRPr lang="ru-RU" sz="1600" dirty="0">
              <a:effectLst/>
            </a:endParaRPr>
          </a:p>
          <a:p>
            <a:pPr marL="0" indent="0">
              <a:buNone/>
            </a:pPr>
            <a:r>
              <a:rPr lang="ru-RU" sz="1600" dirty="0" err="1">
                <a:effectLst/>
              </a:rPr>
              <a:t>Эрьва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эрицястонть</a:t>
            </a:r>
            <a:r>
              <a:rPr lang="ru-RU" sz="1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ru-RU" sz="1600" dirty="0" err="1">
                <a:effectLst/>
              </a:rPr>
              <a:t>Колозстонть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цецястонть</a:t>
            </a:r>
            <a:r>
              <a:rPr lang="ru-RU" sz="16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effectLst/>
              </a:rPr>
              <a:t>              </a:t>
            </a:r>
            <a:r>
              <a:rPr lang="ru-RU" sz="1600" dirty="0" err="1">
                <a:effectLst/>
              </a:rPr>
              <a:t>Жойни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тундонь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леекс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 </a:t>
            </a:r>
            <a:r>
              <a:rPr lang="ru-RU" sz="1600" dirty="0" err="1">
                <a:effectLst/>
              </a:rPr>
              <a:t>Вастневи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килеекс</a:t>
            </a:r>
            <a:r>
              <a:rPr lang="ru-RU" sz="1600" dirty="0">
                <a:effectLst/>
              </a:rPr>
              <a:t>,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</a:t>
            </a:r>
            <a:r>
              <a:rPr lang="ru-RU" sz="1600" dirty="0" err="1">
                <a:effectLst/>
              </a:rPr>
              <a:t>Теевсь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кшикс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салокс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  </a:t>
            </a:r>
            <a:r>
              <a:rPr lang="ru-RU" sz="1600" dirty="0" err="1">
                <a:effectLst/>
              </a:rPr>
              <a:t>Оймень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паро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валокс</a:t>
            </a:r>
            <a:r>
              <a:rPr lang="ru-RU" sz="1600" dirty="0">
                <a:effectLst/>
              </a:rPr>
              <a:t>.</a:t>
            </a:r>
          </a:p>
          <a:p>
            <a:pPr>
              <a:buNone/>
            </a:pP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22967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effectLst/>
              </a:rPr>
              <a:t>Минь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тынк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марто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содасынек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што</a:t>
            </a:r>
            <a:r>
              <a:rPr lang="ru-RU" sz="2400" dirty="0">
                <a:effectLst/>
              </a:rPr>
              <a:t>   </a:t>
            </a:r>
            <a:r>
              <a:rPr lang="ru-RU" sz="2400" dirty="0" err="1">
                <a:effectLst/>
              </a:rPr>
              <a:t>валмеревксэсь</a:t>
            </a:r>
            <a:r>
              <a:rPr lang="ru-RU" sz="2400" dirty="0">
                <a:effectLst/>
              </a:rPr>
              <a:t> –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пек </a:t>
            </a:r>
            <a:r>
              <a:rPr lang="ru-RU" sz="2400" dirty="0" err="1">
                <a:effectLst/>
              </a:rPr>
              <a:t>пшти</a:t>
            </a:r>
            <a:r>
              <a:rPr lang="ru-RU" sz="2400" dirty="0">
                <a:effectLst/>
              </a:rPr>
              <a:t> вал, </a:t>
            </a:r>
            <a:r>
              <a:rPr lang="ru-RU" sz="2400" dirty="0" err="1">
                <a:effectLst/>
              </a:rPr>
              <a:t>сельмес</a:t>
            </a:r>
            <a:r>
              <a:rPr lang="ru-RU" sz="2400" dirty="0">
                <a:effectLst/>
              </a:rPr>
              <a:t>  </a:t>
            </a:r>
            <a:r>
              <a:rPr lang="ru-RU" sz="2400" dirty="0" err="1">
                <a:effectLst/>
              </a:rPr>
              <a:t>пезны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теке</a:t>
            </a:r>
            <a:r>
              <a:rPr lang="ru-RU" sz="2400" dirty="0">
                <a:effectLst/>
              </a:rPr>
              <a:t> нал.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</a:rPr>
              <a:t>1.Кие </a:t>
            </a:r>
            <a:r>
              <a:rPr lang="ru-RU" sz="1800" dirty="0" err="1">
                <a:effectLst/>
              </a:rPr>
              <a:t>эри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исень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превсэ</a:t>
            </a:r>
            <a:r>
              <a:rPr lang="ru-RU" sz="1800" dirty="0">
                <a:effectLst/>
              </a:rPr>
              <a:t> - течи </a:t>
            </a:r>
            <a:r>
              <a:rPr lang="ru-RU" sz="1800" dirty="0" err="1">
                <a:effectLst/>
              </a:rPr>
              <a:t>икелев</a:t>
            </a:r>
            <a:r>
              <a:rPr lang="ru-RU" sz="1800" dirty="0">
                <a:effectLst/>
              </a:rPr>
              <a:t> а мили </a:t>
            </a:r>
            <a:r>
              <a:rPr lang="ru-RU" sz="1800" dirty="0" err="1">
                <a:effectLst/>
              </a:rPr>
              <a:t>тевсэ</a:t>
            </a:r>
            <a:r>
              <a:rPr lang="ru-RU" sz="1800" dirty="0">
                <a:effectLst/>
              </a:rPr>
              <a:t>.</a:t>
            </a:r>
          </a:p>
          <a:p>
            <a:r>
              <a:rPr lang="ru-RU" sz="1800" dirty="0">
                <a:effectLst/>
              </a:rPr>
              <a:t>     Кто вчерашним умом живет, дело его вперед не пойдет.</a:t>
            </a:r>
          </a:p>
          <a:p>
            <a:r>
              <a:rPr lang="ru-RU" sz="1800" dirty="0">
                <a:effectLst/>
              </a:rPr>
              <a:t>2.Иля </a:t>
            </a:r>
            <a:r>
              <a:rPr lang="ru-RU" sz="1800" dirty="0" err="1">
                <a:effectLst/>
              </a:rPr>
              <a:t>кеме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лангс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кемть</a:t>
            </a:r>
            <a:r>
              <a:rPr lang="ru-RU" sz="1800" dirty="0">
                <a:effectLst/>
              </a:rPr>
              <a:t> прев </a:t>
            </a:r>
            <a:r>
              <a:rPr lang="ru-RU" sz="1800" dirty="0" err="1">
                <a:effectLst/>
              </a:rPr>
              <a:t>лангс</a:t>
            </a:r>
            <a:r>
              <a:rPr lang="ru-RU" sz="1800" dirty="0">
                <a:effectLst/>
              </a:rPr>
              <a:t>.</a:t>
            </a:r>
          </a:p>
          <a:p>
            <a:r>
              <a:rPr lang="ru-RU" sz="1800" dirty="0">
                <a:effectLst/>
              </a:rPr>
              <a:t>    Не надейся на силу, а надейся на ум.</a:t>
            </a:r>
          </a:p>
          <a:p>
            <a:r>
              <a:rPr lang="ru-RU" sz="1800" dirty="0">
                <a:effectLst/>
              </a:rPr>
              <a:t>3. </a:t>
            </a:r>
            <a:r>
              <a:rPr lang="ru-RU" sz="1800" dirty="0" err="1">
                <a:effectLst/>
              </a:rPr>
              <a:t>Превеесь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ламо</a:t>
            </a:r>
            <a:r>
              <a:rPr lang="ru-RU" sz="1800" dirty="0">
                <a:effectLst/>
              </a:rPr>
              <a:t> а корты, </a:t>
            </a:r>
            <a:r>
              <a:rPr lang="ru-RU" sz="1800" dirty="0" err="1">
                <a:effectLst/>
              </a:rPr>
              <a:t>ламо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кунсолы</a:t>
            </a:r>
            <a:r>
              <a:rPr lang="ru-RU" sz="1800" dirty="0">
                <a:effectLst/>
              </a:rPr>
              <a:t>.</a:t>
            </a:r>
          </a:p>
          <a:p>
            <a:r>
              <a:rPr lang="ru-RU" sz="1800" dirty="0">
                <a:effectLst/>
              </a:rPr>
              <a:t>    Умный много не говорит, больше слушает.</a:t>
            </a:r>
          </a:p>
          <a:p>
            <a:r>
              <a:rPr lang="ru-RU" sz="1800" dirty="0">
                <a:effectLst/>
              </a:rPr>
              <a:t>4.Героенть </a:t>
            </a:r>
            <a:r>
              <a:rPr lang="ru-RU" sz="1800" dirty="0" err="1">
                <a:effectLst/>
              </a:rPr>
              <a:t>тевензэ</a:t>
            </a:r>
            <a:r>
              <a:rPr lang="ru-RU" sz="1800" dirty="0">
                <a:effectLst/>
              </a:rPr>
              <a:t> - подвиг.</a:t>
            </a:r>
          </a:p>
          <a:p>
            <a:r>
              <a:rPr lang="ru-RU" sz="1800" dirty="0">
                <a:effectLst/>
              </a:rPr>
              <a:t>     Дело героя - подвиг.</a:t>
            </a:r>
          </a:p>
          <a:p>
            <a:r>
              <a:rPr lang="ru-RU" sz="1800" dirty="0">
                <a:effectLst/>
              </a:rPr>
              <a:t>5.Кие а пели, </a:t>
            </a:r>
            <a:r>
              <a:rPr lang="ru-RU" sz="1800" dirty="0" err="1">
                <a:effectLst/>
              </a:rPr>
              <a:t>сенень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кись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келей</a:t>
            </a:r>
            <a:r>
              <a:rPr lang="ru-RU" sz="1800" dirty="0">
                <a:effectLst/>
              </a:rPr>
              <a:t>.</a:t>
            </a:r>
          </a:p>
          <a:p>
            <a:r>
              <a:rPr lang="ru-RU" sz="1800" dirty="0">
                <a:effectLst/>
              </a:rPr>
              <a:t>   Смелому и дорога широка.</a:t>
            </a:r>
          </a:p>
          <a:p>
            <a:r>
              <a:rPr lang="ru-RU" sz="1800" dirty="0">
                <a:effectLst/>
              </a:rPr>
              <a:t>6. Кинь </a:t>
            </a:r>
            <a:r>
              <a:rPr lang="ru-RU" sz="1800" dirty="0" err="1">
                <a:effectLst/>
              </a:rPr>
              <a:t>арась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содамочизэ</a:t>
            </a:r>
            <a:r>
              <a:rPr lang="ru-RU" sz="1800" dirty="0">
                <a:effectLst/>
              </a:rPr>
              <a:t>, сень </a:t>
            </a:r>
            <a:r>
              <a:rPr lang="ru-RU" sz="1800" dirty="0" err="1">
                <a:effectLst/>
              </a:rPr>
              <a:t>арась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смелчизэ</a:t>
            </a:r>
            <a:r>
              <a:rPr lang="ru-RU" sz="1800" dirty="0">
                <a:effectLst/>
              </a:rPr>
              <a:t>.</a:t>
            </a:r>
          </a:p>
          <a:p>
            <a:r>
              <a:rPr lang="ru-RU" sz="1800" dirty="0">
                <a:effectLst/>
              </a:rPr>
              <a:t>    У кого нет знаний, у того нет смелости</a:t>
            </a:r>
            <a:r>
              <a:rPr lang="ru-RU" sz="1200" dirty="0">
                <a:effectLst/>
              </a:rPr>
              <a:t>.</a:t>
            </a:r>
          </a:p>
          <a:p>
            <a:pPr>
              <a:buNone/>
            </a:pP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782674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ru-RU" sz="4000" dirty="0">
                <a:effectLst/>
              </a:rPr>
              <a:t>Монь </a:t>
            </a:r>
            <a:r>
              <a:rPr lang="ru-RU" sz="4000" dirty="0" err="1">
                <a:effectLst/>
              </a:rPr>
              <a:t>ули</a:t>
            </a:r>
            <a:r>
              <a:rPr lang="ru-RU" sz="4000" dirty="0">
                <a:effectLst/>
              </a:rPr>
              <a:t> мелем </a:t>
            </a:r>
            <a:r>
              <a:rPr lang="ru-RU" sz="4000" dirty="0" err="1">
                <a:effectLst/>
              </a:rPr>
              <a:t>ёвтамс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покштояк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покш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сюкпря</a:t>
            </a:r>
            <a:r>
              <a:rPr lang="ru-RU" sz="4000" dirty="0">
                <a:effectLst/>
              </a:rPr>
              <a:t> весе </a:t>
            </a:r>
            <a:r>
              <a:rPr lang="ru-RU" sz="4000" dirty="0" err="1">
                <a:effectLst/>
              </a:rPr>
              <a:t>ломантненень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конат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ютызь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толонь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кинть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ды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кандызь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минек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чис</a:t>
            </a:r>
            <a:r>
              <a:rPr lang="ru-RU" sz="4000" dirty="0">
                <a:effectLst/>
              </a:rPr>
              <a:t>  </a:t>
            </a:r>
            <a:r>
              <a:rPr lang="ru-RU" sz="4000" dirty="0" err="1">
                <a:effectLst/>
              </a:rPr>
              <a:t>Изнямонть</a:t>
            </a:r>
            <a:r>
              <a:rPr lang="ru-RU" sz="4000" dirty="0">
                <a:effectLst/>
              </a:rPr>
              <a:t>!</a:t>
            </a:r>
          </a:p>
          <a:p>
            <a:r>
              <a:rPr lang="ru-RU" sz="4000" dirty="0" err="1">
                <a:effectLst/>
              </a:rPr>
              <a:t>Минь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карматано</a:t>
            </a:r>
            <a:r>
              <a:rPr lang="ru-RU" sz="4000" dirty="0">
                <a:effectLst/>
              </a:rPr>
              <a:t> тень </a:t>
            </a:r>
            <a:r>
              <a:rPr lang="ru-RU" sz="4000" dirty="0" err="1">
                <a:effectLst/>
              </a:rPr>
              <a:t>кирдеме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мельсэ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ды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путомо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покш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питне</a:t>
            </a:r>
            <a:r>
              <a:rPr lang="ru-RU" sz="40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97758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err="1"/>
              <a:t>Эйкакшт</a:t>
            </a:r>
            <a:r>
              <a:rPr lang="ru-RU" sz="7200" dirty="0"/>
              <a:t>!!!</a:t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6000" dirty="0" err="1"/>
              <a:t>Иленк</a:t>
            </a:r>
            <a:r>
              <a:rPr lang="ru-RU" sz="6000" dirty="0"/>
              <a:t> </a:t>
            </a:r>
            <a:r>
              <a:rPr lang="ru-RU" sz="6000" dirty="0" err="1"/>
              <a:t>стувтне</a:t>
            </a:r>
            <a:r>
              <a:rPr lang="ru-RU" sz="6000" dirty="0"/>
              <a:t> </a:t>
            </a:r>
            <a:r>
              <a:rPr lang="ru-RU" sz="6000" dirty="0" err="1"/>
              <a:t>геройтнень</a:t>
            </a:r>
            <a:r>
              <a:rPr lang="ru-RU" sz="6000" dirty="0"/>
              <a:t> </a:t>
            </a:r>
            <a:r>
              <a:rPr lang="ru-RU" sz="6000" dirty="0" err="1"/>
              <a:t>лемест</a:t>
            </a:r>
            <a:r>
              <a:rPr lang="ru-RU" sz="6000" dirty="0"/>
              <a:t> Великой Отечественной </a:t>
            </a:r>
            <a:r>
              <a:rPr lang="ru-RU" sz="6000" dirty="0" err="1"/>
              <a:t>войнань</a:t>
            </a:r>
            <a:r>
              <a:rPr lang="ru-RU" sz="6000" dirty="0"/>
              <a:t> 1941-1945гг.  </a:t>
            </a:r>
          </a:p>
          <a:p>
            <a:pPr>
              <a:buNone/>
            </a:pPr>
            <a:endParaRPr lang="ru-RU" sz="8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9957579">
            <a:off x="285720" y="1357298"/>
            <a:ext cx="8572560" cy="4773627"/>
          </a:xfrm>
        </p:spPr>
        <p:txBody>
          <a:bodyPr/>
          <a:lstStyle/>
          <a:p>
            <a:pPr>
              <a:buNone/>
            </a:pPr>
            <a:r>
              <a:rPr lang="ru-RU" sz="9600" dirty="0" err="1"/>
              <a:t>Вастомазонок</a:t>
            </a:r>
            <a:r>
              <a:rPr lang="ru-RU" sz="9600" dirty="0"/>
              <a:t>!</a:t>
            </a:r>
          </a:p>
          <a:p>
            <a:pPr>
              <a:buNone/>
            </a:pPr>
            <a:r>
              <a:rPr lang="ru-RU" sz="8000" dirty="0" err="1"/>
              <a:t>Уледе</a:t>
            </a:r>
            <a:r>
              <a:rPr lang="ru-RU" sz="8000" dirty="0"/>
              <a:t> </a:t>
            </a:r>
            <a:r>
              <a:rPr lang="ru-RU" sz="8000" dirty="0" err="1"/>
              <a:t>шумбрат</a:t>
            </a:r>
            <a:r>
              <a:rPr lang="ru-RU" sz="8000" dirty="0"/>
              <a:t>!</a:t>
            </a: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71068"/>
          </a:xfrm>
        </p:spPr>
        <p:txBody>
          <a:bodyPr/>
          <a:lstStyle/>
          <a:p>
            <a:r>
              <a:rPr lang="ru-RU" sz="2800" dirty="0" err="1"/>
              <a:t>Уроконть</a:t>
            </a:r>
            <a:r>
              <a:rPr lang="ru-RU" sz="2800" dirty="0"/>
              <a:t> </a:t>
            </a:r>
            <a:r>
              <a:rPr lang="ru-RU" sz="2800" dirty="0" err="1"/>
              <a:t>анокстызе</a:t>
            </a:r>
            <a:r>
              <a:rPr lang="ru-RU" sz="2800" dirty="0"/>
              <a:t> </a:t>
            </a:r>
            <a:r>
              <a:rPr lang="ru-RU" sz="2800" dirty="0" err="1"/>
              <a:t>эрзянь</a:t>
            </a:r>
            <a:r>
              <a:rPr lang="ru-RU" sz="2800" dirty="0"/>
              <a:t> </a:t>
            </a:r>
            <a:r>
              <a:rPr lang="ru-RU" sz="2800" dirty="0" err="1"/>
              <a:t>келень</a:t>
            </a:r>
            <a:r>
              <a:rPr lang="ru-RU" sz="2800" dirty="0"/>
              <a:t> </a:t>
            </a:r>
            <a:r>
              <a:rPr lang="ru-RU" sz="2800" dirty="0" err="1"/>
              <a:t>тонавтыцясь</a:t>
            </a:r>
            <a:r>
              <a:rPr lang="ru-RU" sz="2800" dirty="0"/>
              <a:t> МОУ «</a:t>
            </a:r>
            <a:r>
              <a:rPr lang="ru-RU" sz="2800" dirty="0" err="1"/>
              <a:t>Лямбирская</a:t>
            </a:r>
            <a:r>
              <a:rPr lang="ru-RU" sz="2800" dirty="0"/>
              <a:t> СОШ №2» </a:t>
            </a:r>
            <a:r>
              <a:rPr lang="ru-RU" sz="2800" dirty="0" err="1"/>
              <a:t>Лямбирского</a:t>
            </a:r>
            <a:r>
              <a:rPr lang="ru-RU" sz="2800" dirty="0"/>
              <a:t> муниципального района Республики Мордовия </a:t>
            </a:r>
            <a:r>
              <a:rPr lang="ru-RU" sz="2800" dirty="0" err="1"/>
              <a:t>Бызгаева</a:t>
            </a:r>
            <a:r>
              <a:rPr lang="ru-RU" sz="2800" dirty="0"/>
              <a:t> Валентина Владимировна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2" t="7580" r="20507" b="42221"/>
          <a:stretch/>
        </p:blipFill>
        <p:spPr>
          <a:xfrm>
            <a:off x="2915816" y="2204864"/>
            <a:ext cx="2664296" cy="4032448"/>
          </a:xfrm>
        </p:spPr>
      </p:pic>
    </p:spTree>
    <p:extLst>
      <p:ext uri="{BB962C8B-B14F-4D97-AF65-F5344CB8AC3E}">
        <p14:creationId xmlns:p14="http://schemas.microsoft.com/office/powerpoint/2010/main" val="64533497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воспитание любви и уважения к своей стране, своей малой родине; </a:t>
            </a:r>
          </a:p>
          <a:p>
            <a:r>
              <a:rPr lang="ru-RU" dirty="0"/>
              <a:t>способствовать  воспитанию  гражданственности, патриотизма, привитию желания и стремления знакомиться с историей своей страны, с историей малой родины;</a:t>
            </a:r>
          </a:p>
          <a:p>
            <a:r>
              <a:rPr lang="ru-RU" dirty="0"/>
              <a:t>  формирование коммуникативных навыков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90773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6247532"/>
          </a:xfrm>
        </p:spPr>
        <p:txBody>
          <a:bodyPr/>
          <a:lstStyle/>
          <a:p>
            <a:r>
              <a:rPr lang="ru-RU" sz="3600" dirty="0" err="1"/>
              <a:t>Панжиковонь</a:t>
            </a:r>
            <a:r>
              <a:rPr lang="ru-RU" sz="3600" dirty="0"/>
              <a:t>  9-це </a:t>
            </a:r>
            <a:r>
              <a:rPr lang="ru-RU" sz="3600" dirty="0" err="1"/>
              <a:t>чись</a:t>
            </a:r>
            <a:r>
              <a:rPr lang="ru-RU" sz="3600" dirty="0"/>
              <a:t> – </a:t>
            </a:r>
            <a:br>
              <a:rPr lang="ru-RU" sz="3600" dirty="0"/>
            </a:br>
            <a:r>
              <a:rPr lang="ru-RU" sz="3600" dirty="0" err="1"/>
              <a:t>Изнямонь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>Те </a:t>
            </a:r>
            <a:r>
              <a:rPr lang="ru-RU" sz="3600" dirty="0" err="1"/>
              <a:t>чистэнть</a:t>
            </a:r>
            <a:r>
              <a:rPr lang="ru-RU" sz="3600" dirty="0"/>
              <a:t> 1945 </a:t>
            </a:r>
            <a:r>
              <a:rPr lang="ru-RU" sz="3600" dirty="0" err="1"/>
              <a:t>иестэ</a:t>
            </a:r>
            <a:r>
              <a:rPr lang="ru-RU" sz="3600" dirty="0"/>
              <a:t> </a:t>
            </a:r>
            <a:r>
              <a:rPr lang="ru-RU" sz="3600" dirty="0" err="1"/>
              <a:t>прядовсь</a:t>
            </a:r>
            <a:r>
              <a:rPr lang="ru-RU" sz="3600" dirty="0"/>
              <a:t> </a:t>
            </a:r>
            <a:r>
              <a:rPr lang="ru-RU" sz="3600" dirty="0" err="1"/>
              <a:t>войнась</a:t>
            </a:r>
            <a:r>
              <a:rPr lang="ru-RU" sz="3600" dirty="0"/>
              <a:t> – </a:t>
            </a:r>
            <a:r>
              <a:rPr lang="ru-RU" sz="3600" dirty="0" err="1"/>
              <a:t>минек</a:t>
            </a:r>
            <a:r>
              <a:rPr lang="ru-RU" sz="3600" dirty="0"/>
              <a:t> </a:t>
            </a:r>
            <a:r>
              <a:rPr lang="ru-RU" sz="3600" dirty="0" err="1"/>
              <a:t>народось</a:t>
            </a:r>
            <a:r>
              <a:rPr lang="ru-RU" sz="3600" dirty="0"/>
              <a:t> </a:t>
            </a:r>
            <a:r>
              <a:rPr lang="ru-RU" sz="3600" dirty="0" err="1"/>
              <a:t>изнинзе</a:t>
            </a:r>
            <a:r>
              <a:rPr lang="ru-RU" sz="3600" dirty="0"/>
              <a:t> </a:t>
            </a:r>
            <a:r>
              <a:rPr lang="ru-RU" sz="3600" dirty="0" err="1"/>
              <a:t>фашистнэнь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Войнастонть</a:t>
            </a:r>
            <a:r>
              <a:rPr lang="ru-RU" sz="3600" dirty="0"/>
              <a:t>  </a:t>
            </a:r>
            <a:r>
              <a:rPr lang="ru-RU" sz="3600" dirty="0" err="1"/>
              <a:t>чавовсть</a:t>
            </a:r>
            <a:r>
              <a:rPr lang="ru-RU" sz="3600" dirty="0"/>
              <a:t> </a:t>
            </a:r>
            <a:r>
              <a:rPr lang="ru-RU" sz="3600" dirty="0" err="1"/>
              <a:t>ламо</a:t>
            </a:r>
            <a:r>
              <a:rPr lang="ru-RU" sz="3600" dirty="0"/>
              <a:t> </a:t>
            </a:r>
            <a:r>
              <a:rPr lang="ru-RU" sz="3600" dirty="0" err="1"/>
              <a:t>ломанть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Сынст</a:t>
            </a:r>
            <a:r>
              <a:rPr lang="ru-RU" sz="3600" dirty="0"/>
              <a:t> </a:t>
            </a:r>
            <a:r>
              <a:rPr lang="ru-RU" sz="3600" dirty="0" err="1"/>
              <a:t>лемест</a:t>
            </a:r>
            <a:r>
              <a:rPr lang="ru-RU" sz="3600" dirty="0"/>
              <a:t> </a:t>
            </a:r>
            <a:r>
              <a:rPr lang="ru-RU" sz="3600" dirty="0" err="1"/>
              <a:t>сермадозь</a:t>
            </a:r>
            <a:r>
              <a:rPr lang="ru-RU" sz="3600" dirty="0"/>
              <a:t>  </a:t>
            </a:r>
            <a:r>
              <a:rPr lang="ru-RU" sz="3600" dirty="0" err="1"/>
              <a:t>обелисксэнть</a:t>
            </a:r>
            <a:r>
              <a:rPr lang="ru-RU" sz="3600" dirty="0"/>
              <a:t>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472607"/>
          </a:xfrm>
        </p:spPr>
        <p:txBody>
          <a:bodyPr/>
          <a:lstStyle/>
          <a:p>
            <a:r>
              <a:rPr lang="ru-RU" sz="2800" dirty="0">
                <a:effectLst/>
              </a:rPr>
              <a:t>Умок </a:t>
            </a:r>
            <a:r>
              <a:rPr lang="ru-RU" sz="2800" dirty="0" err="1">
                <a:effectLst/>
              </a:rPr>
              <a:t>прядовсь</a:t>
            </a:r>
            <a:r>
              <a:rPr lang="ru-RU" sz="2800" dirty="0">
                <a:effectLst/>
              </a:rPr>
              <a:t> Великой Отечественной </a:t>
            </a:r>
            <a:r>
              <a:rPr lang="ru-RU" sz="2800" dirty="0" err="1">
                <a:effectLst/>
              </a:rPr>
              <a:t>войнась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Ансяк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минь</a:t>
            </a:r>
            <a:r>
              <a:rPr lang="ru-RU" sz="2800" dirty="0">
                <a:effectLst/>
              </a:rPr>
              <a:t> а </a:t>
            </a:r>
            <a:r>
              <a:rPr lang="ru-RU" sz="2800" dirty="0" err="1">
                <a:effectLst/>
              </a:rPr>
              <a:t>стувтнетяно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чавовозтнень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лемест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Минь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мельспаросо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ледстнетяно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лемест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сетнень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кить</a:t>
            </a:r>
            <a:r>
              <a:rPr lang="ru-RU" sz="2800" dirty="0">
                <a:effectLst/>
              </a:rPr>
              <a:t>  </a:t>
            </a:r>
            <a:r>
              <a:rPr lang="ru-RU" sz="2800" dirty="0" err="1">
                <a:effectLst/>
              </a:rPr>
              <a:t>ванстызь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минек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масторонть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яттнэде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Зярдояк</a:t>
            </a:r>
            <a:r>
              <a:rPr lang="ru-RU" sz="2800" dirty="0">
                <a:effectLst/>
              </a:rPr>
              <a:t>  а </a:t>
            </a:r>
            <a:r>
              <a:rPr lang="ru-RU" sz="2800" dirty="0" err="1">
                <a:effectLst/>
              </a:rPr>
              <a:t>стувтнесынек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воинтнэнь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лемест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кить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чавовсть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минек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Родинанть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кисэ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Макстано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эсенек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кедьсэ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теезь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казнеть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ветерантнэнень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Казтяно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тундонь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цецят</a:t>
            </a:r>
            <a:r>
              <a:rPr lang="ru-RU" sz="2800" dirty="0">
                <a:effectLst/>
              </a:rPr>
              <a:t>.</a:t>
            </a:r>
          </a:p>
          <a:p>
            <a:r>
              <a:rPr lang="ru-RU" sz="2800" dirty="0" err="1">
                <a:effectLst/>
              </a:rPr>
              <a:t>Войнасо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чавозтнень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ледстнемга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эрьва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ошсо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ды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велесэ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аштить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памятникть</a:t>
            </a:r>
            <a:r>
              <a:rPr lang="ru-RU" sz="2800" dirty="0">
                <a:effectLst/>
              </a:rPr>
              <a:t>. Саранск </a:t>
            </a:r>
            <a:r>
              <a:rPr lang="ru-RU" sz="2800" dirty="0" err="1">
                <a:effectLst/>
              </a:rPr>
              <a:t>ошсо</a:t>
            </a:r>
            <a:r>
              <a:rPr lang="ru-RU" sz="2800" dirty="0">
                <a:effectLst/>
              </a:rPr>
              <a:t> Советской </a:t>
            </a:r>
            <a:r>
              <a:rPr lang="ru-RU" sz="2800" dirty="0" err="1">
                <a:effectLst/>
              </a:rPr>
              <a:t>площадьсэ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ули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Славань</a:t>
            </a:r>
            <a:r>
              <a:rPr lang="ru-RU" sz="2800" dirty="0">
                <a:effectLst/>
              </a:rPr>
              <a:t> монумент. </a:t>
            </a:r>
            <a:r>
              <a:rPr lang="ru-RU" sz="2800" dirty="0" err="1">
                <a:effectLst/>
              </a:rPr>
              <a:t>Тесэ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сёрмадозь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чавозтнень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лемест</a:t>
            </a:r>
            <a:r>
              <a:rPr lang="ru-RU" sz="2800" dirty="0">
                <a:effectLst/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9784839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effectLst/>
              </a:rPr>
              <a:t>Мемориал</a:t>
            </a:r>
            <a:r>
              <a:rPr lang="ru-RU" sz="2000" b="0" dirty="0">
                <a:effectLst/>
              </a:rPr>
              <a:t> воинам Мордовии, павшим в годы Великой Отечественной войны — мемориальный комплекс на советской площади города </a:t>
            </a:r>
            <a:r>
              <a:rPr lang="ru-RU" sz="2000" dirty="0">
                <a:effectLst/>
              </a:rPr>
              <a:t>Саранска</a:t>
            </a:r>
            <a:r>
              <a:rPr lang="ru-RU" sz="2000" b="0" dirty="0">
                <a:effectLst/>
              </a:rPr>
              <a:t>.</a:t>
            </a:r>
            <a:endParaRPr lang="ru-RU" sz="2000" dirty="0"/>
          </a:p>
        </p:txBody>
      </p:sp>
      <p:pic>
        <p:nvPicPr>
          <p:cNvPr id="3074" name="Picture 2" descr="https://penzavzglyad.ru/images/uploads/3349251de988099256d866c10447fe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1" y="1600200"/>
            <a:ext cx="6799178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40143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 памятника «Солдаты» с. </a:t>
            </a:r>
            <a:r>
              <a:rPr lang="ru-RU" sz="3200" dirty="0" err="1"/>
              <a:t>Лямбирь</a:t>
            </a:r>
            <a:r>
              <a:rPr lang="ru-RU" sz="3200" dirty="0"/>
              <a:t> </a:t>
            </a:r>
            <a:r>
              <a:rPr lang="ru-RU" sz="3200" dirty="0" err="1"/>
              <a:t>Лямбирского</a:t>
            </a:r>
            <a:r>
              <a:rPr lang="ru-RU" sz="3200" dirty="0"/>
              <a:t> муниципального района РМ</a:t>
            </a:r>
          </a:p>
        </p:txBody>
      </p:sp>
      <p:pic>
        <p:nvPicPr>
          <p:cNvPr id="4" name="Содержимое 7" descr="в мае 0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83" y="2132856"/>
            <a:ext cx="3110746" cy="30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1321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«Обелиск»</a:t>
            </a:r>
            <a:br>
              <a:rPr lang="ru-RU" sz="2000" dirty="0"/>
            </a:br>
            <a:r>
              <a:rPr lang="ru-RU" sz="2000" dirty="0"/>
              <a:t>Александр Доронин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None/>
            </a:pPr>
            <a:r>
              <a:rPr lang="ru-RU" sz="1600" dirty="0" err="1"/>
              <a:t>Ды</a:t>
            </a:r>
            <a:r>
              <a:rPr lang="ru-RU" sz="1600" dirty="0"/>
              <a:t> </a:t>
            </a:r>
            <a:r>
              <a:rPr lang="ru-RU" sz="1600" dirty="0" err="1"/>
              <a:t>изнясь</a:t>
            </a:r>
            <a:r>
              <a:rPr lang="ru-RU" sz="1600" dirty="0"/>
              <a:t> </a:t>
            </a:r>
            <a:r>
              <a:rPr lang="ru-RU" sz="1600" dirty="0" err="1"/>
              <a:t>минек</a:t>
            </a:r>
            <a:r>
              <a:rPr lang="ru-RU" sz="1600" dirty="0"/>
              <a:t> </a:t>
            </a:r>
            <a:r>
              <a:rPr lang="ru-RU" sz="1600" dirty="0" err="1"/>
              <a:t>народось</a:t>
            </a:r>
            <a:r>
              <a:rPr lang="ru-RU" sz="1600" dirty="0"/>
              <a:t>,</a:t>
            </a:r>
          </a:p>
          <a:p>
            <a:pPr>
              <a:buNone/>
            </a:pPr>
            <a:r>
              <a:rPr lang="ru-RU" sz="1600" dirty="0" err="1"/>
              <a:t>Потась-кекшсь</a:t>
            </a:r>
            <a:r>
              <a:rPr lang="ru-RU" sz="1600" dirty="0"/>
              <a:t> </a:t>
            </a:r>
            <a:r>
              <a:rPr lang="ru-RU" sz="1600" dirty="0" err="1"/>
              <a:t>чопода</a:t>
            </a:r>
            <a:r>
              <a:rPr lang="ru-RU" sz="1600" dirty="0"/>
              <a:t> весь.</a:t>
            </a:r>
          </a:p>
          <a:p>
            <a:pPr>
              <a:buNone/>
            </a:pPr>
            <a:r>
              <a:rPr lang="ru-RU" sz="1600" dirty="0"/>
              <a:t>Но кода – </a:t>
            </a:r>
            <a:r>
              <a:rPr lang="ru-RU" sz="1600" dirty="0" err="1"/>
              <a:t>вадрясто</a:t>
            </a:r>
            <a:r>
              <a:rPr lang="ru-RU" sz="1600" dirty="0"/>
              <a:t> </a:t>
            </a:r>
            <a:r>
              <a:rPr lang="ru-RU" sz="1600" dirty="0" err="1"/>
              <a:t>содась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Фронтось</a:t>
            </a:r>
            <a:r>
              <a:rPr lang="ru-RU" sz="1600" dirty="0"/>
              <a:t>, </a:t>
            </a:r>
            <a:r>
              <a:rPr lang="ru-RU" sz="1600" dirty="0" err="1"/>
              <a:t>ошось</a:t>
            </a:r>
            <a:r>
              <a:rPr lang="ru-RU" sz="1600" dirty="0"/>
              <a:t> </a:t>
            </a:r>
            <a:r>
              <a:rPr lang="ru-RU" sz="1600" dirty="0" err="1"/>
              <a:t>ды</a:t>
            </a:r>
            <a:r>
              <a:rPr lang="ru-RU" sz="1600" dirty="0"/>
              <a:t> </a:t>
            </a:r>
            <a:r>
              <a:rPr lang="ru-RU" sz="1600" dirty="0" err="1"/>
              <a:t>велесь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             Теде </a:t>
            </a:r>
            <a:r>
              <a:rPr lang="ru-RU" sz="1600" dirty="0" err="1"/>
              <a:t>ледстни</a:t>
            </a:r>
            <a:r>
              <a:rPr lang="ru-RU" sz="1600" dirty="0"/>
              <a:t> </a:t>
            </a:r>
            <a:r>
              <a:rPr lang="ru-RU" sz="1600" dirty="0" err="1"/>
              <a:t>обелискесь</a:t>
            </a:r>
            <a:r>
              <a:rPr lang="ru-RU" sz="1600" dirty="0"/>
              <a:t>,</a:t>
            </a:r>
          </a:p>
          <a:p>
            <a:pPr>
              <a:buNone/>
            </a:pPr>
            <a:r>
              <a:rPr lang="ru-RU" sz="1600" dirty="0"/>
              <a:t>             Кона велень </a:t>
            </a:r>
            <a:r>
              <a:rPr lang="ru-RU" sz="1600" dirty="0" err="1"/>
              <a:t>куншкас</a:t>
            </a:r>
            <a:r>
              <a:rPr lang="ru-RU" sz="1600" dirty="0"/>
              <a:t> </a:t>
            </a:r>
            <a:r>
              <a:rPr lang="ru-RU" sz="1600" dirty="0" err="1"/>
              <a:t>стясь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Эрицятнень</a:t>
            </a:r>
            <a:r>
              <a:rPr lang="ru-RU" sz="1600" dirty="0"/>
              <a:t> </a:t>
            </a:r>
            <a:r>
              <a:rPr lang="ru-RU" sz="1600" dirty="0" err="1"/>
              <a:t>стака</a:t>
            </a:r>
            <a:r>
              <a:rPr lang="ru-RU" sz="1600" dirty="0"/>
              <a:t> </a:t>
            </a:r>
            <a:r>
              <a:rPr lang="ru-RU" sz="1600" dirty="0" err="1"/>
              <a:t>ризксэст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Сонзэ</a:t>
            </a:r>
            <a:r>
              <a:rPr lang="ru-RU" sz="1600" dirty="0"/>
              <a:t> </a:t>
            </a:r>
            <a:r>
              <a:rPr lang="ru-RU" sz="1600" dirty="0" err="1"/>
              <a:t>покш</a:t>
            </a:r>
            <a:r>
              <a:rPr lang="ru-RU" sz="1600" dirty="0"/>
              <a:t> </a:t>
            </a:r>
            <a:r>
              <a:rPr lang="ru-RU" sz="1600" dirty="0" err="1"/>
              <a:t>кевсэнть</a:t>
            </a:r>
            <a:r>
              <a:rPr lang="ru-RU" sz="1600" dirty="0"/>
              <a:t> </a:t>
            </a:r>
            <a:r>
              <a:rPr lang="ru-RU" sz="1600" dirty="0" err="1"/>
              <a:t>ёвтазь</a:t>
            </a:r>
            <a:r>
              <a:rPr lang="ru-RU" sz="1600" dirty="0"/>
              <a:t>:</a:t>
            </a:r>
          </a:p>
          <a:p>
            <a:pPr>
              <a:buNone/>
            </a:pPr>
            <a:r>
              <a:rPr lang="ru-RU" sz="1600" dirty="0"/>
              <a:t>«</a:t>
            </a:r>
            <a:r>
              <a:rPr lang="ru-RU" sz="1600" dirty="0" err="1"/>
              <a:t>Эзть</a:t>
            </a:r>
            <a:r>
              <a:rPr lang="ru-RU" sz="1600" dirty="0"/>
              <a:t> </a:t>
            </a:r>
            <a:r>
              <a:rPr lang="ru-RU" sz="1600" dirty="0" err="1"/>
              <a:t>велявто</a:t>
            </a:r>
            <a:r>
              <a:rPr lang="ru-RU" sz="1600" dirty="0"/>
              <a:t> </a:t>
            </a:r>
            <a:r>
              <a:rPr lang="ru-RU" sz="1600" dirty="0" err="1"/>
              <a:t>сядо</a:t>
            </a:r>
            <a:r>
              <a:rPr lang="ru-RU" sz="1600" dirty="0"/>
              <a:t> </a:t>
            </a:r>
            <a:r>
              <a:rPr lang="ru-RU" sz="1600" dirty="0" err="1"/>
              <a:t>цёрат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Мекев</a:t>
            </a:r>
            <a:r>
              <a:rPr lang="ru-RU" sz="1600" dirty="0"/>
              <a:t> </a:t>
            </a:r>
            <a:r>
              <a:rPr lang="ru-RU" sz="1600" dirty="0" err="1"/>
              <a:t>кудов</a:t>
            </a:r>
            <a:r>
              <a:rPr lang="ru-RU" sz="1600" dirty="0"/>
              <a:t>, </a:t>
            </a:r>
            <a:r>
              <a:rPr lang="ru-RU" sz="1600" dirty="0" err="1"/>
              <a:t>вана</a:t>
            </a:r>
            <a:r>
              <a:rPr lang="ru-RU" sz="1600" dirty="0"/>
              <a:t> </a:t>
            </a:r>
            <a:r>
              <a:rPr lang="ru-RU" sz="1600" dirty="0" err="1"/>
              <a:t>сынь</a:t>
            </a:r>
            <a:r>
              <a:rPr lang="ru-RU" sz="1600" dirty="0"/>
              <a:t>:</a:t>
            </a:r>
          </a:p>
          <a:p>
            <a:pPr>
              <a:buNone/>
            </a:pPr>
            <a:r>
              <a:rPr lang="ru-RU" sz="1600" dirty="0"/>
              <a:t>Инкин, Осипов, </a:t>
            </a:r>
            <a:r>
              <a:rPr lang="ru-RU" sz="1600" dirty="0" err="1"/>
              <a:t>Комзолов</a:t>
            </a:r>
            <a:r>
              <a:rPr lang="ru-RU" sz="1600" dirty="0"/>
              <a:t>,</a:t>
            </a:r>
          </a:p>
          <a:p>
            <a:pPr>
              <a:buNone/>
            </a:pPr>
            <a:r>
              <a:rPr lang="ru-RU" sz="1600" dirty="0" err="1"/>
              <a:t>Мудряков</a:t>
            </a:r>
            <a:r>
              <a:rPr lang="ru-RU" sz="1600" dirty="0"/>
              <a:t>, Желтков, Каргин…»</a:t>
            </a:r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Обелискенть</a:t>
            </a:r>
            <a:r>
              <a:rPr lang="ru-RU" sz="1600" dirty="0"/>
              <a:t> </a:t>
            </a:r>
            <a:r>
              <a:rPr lang="ru-RU" sz="1600" dirty="0" err="1"/>
              <a:t>перька</a:t>
            </a:r>
            <a:r>
              <a:rPr lang="ru-RU" sz="1600" dirty="0"/>
              <a:t> – </a:t>
            </a:r>
            <a:r>
              <a:rPr lang="ru-RU" sz="1600" dirty="0" err="1"/>
              <a:t>цецят</a:t>
            </a:r>
            <a:r>
              <a:rPr lang="ru-RU" sz="1600" dirty="0"/>
              <a:t>,</a:t>
            </a:r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Сынст</a:t>
            </a:r>
            <a:r>
              <a:rPr lang="ru-RU" sz="1600" dirty="0"/>
              <a:t> </a:t>
            </a:r>
            <a:r>
              <a:rPr lang="ru-RU" sz="1600" dirty="0" err="1"/>
              <a:t>эйкакштнэ</a:t>
            </a:r>
            <a:r>
              <a:rPr lang="ru-RU" sz="1600" dirty="0"/>
              <a:t> </a:t>
            </a:r>
            <a:r>
              <a:rPr lang="ru-RU" sz="1600" dirty="0" err="1"/>
              <a:t>тей</a:t>
            </a:r>
            <a:r>
              <a:rPr lang="ru-RU" sz="1600" dirty="0"/>
              <a:t> </a:t>
            </a:r>
            <a:r>
              <a:rPr lang="ru-RU" sz="1600" dirty="0" err="1"/>
              <a:t>видизь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Валдо</a:t>
            </a:r>
            <a:r>
              <a:rPr lang="ru-RU" sz="1600" dirty="0"/>
              <a:t> </a:t>
            </a:r>
            <a:r>
              <a:rPr lang="ru-RU" sz="1600" dirty="0" err="1"/>
              <a:t>майстэ</a:t>
            </a:r>
            <a:r>
              <a:rPr lang="ru-RU" sz="1600" dirty="0"/>
              <a:t>, </a:t>
            </a:r>
            <a:r>
              <a:rPr lang="ru-RU" sz="1600" dirty="0" err="1"/>
              <a:t>зярдо</a:t>
            </a:r>
            <a:r>
              <a:rPr lang="ru-RU" sz="1600" dirty="0"/>
              <a:t> </a:t>
            </a:r>
            <a:r>
              <a:rPr lang="ru-RU" sz="1600" dirty="0" err="1"/>
              <a:t>кецясь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             </a:t>
            </a:r>
            <a:r>
              <a:rPr lang="ru-RU" sz="1600" dirty="0" err="1"/>
              <a:t>Праздникесь</a:t>
            </a:r>
            <a:r>
              <a:rPr lang="ru-RU" sz="1600" dirty="0"/>
              <a:t> – </a:t>
            </a:r>
            <a:r>
              <a:rPr lang="ru-RU" sz="1600" dirty="0" err="1"/>
              <a:t>Изнямонь</a:t>
            </a:r>
            <a:r>
              <a:rPr lang="ru-RU" sz="1600" dirty="0"/>
              <a:t> </a:t>
            </a:r>
            <a:r>
              <a:rPr lang="ru-RU" sz="1600" dirty="0" err="1"/>
              <a:t>Чись</a:t>
            </a:r>
            <a:r>
              <a:rPr lang="ru-RU" sz="1600" dirty="0"/>
              <a:t>.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1577498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«</a:t>
            </a:r>
            <a:r>
              <a:rPr lang="ru-RU" sz="3200" dirty="0" err="1"/>
              <a:t>Изнямонь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»</a:t>
            </a:r>
            <a:br>
              <a:rPr lang="ru-RU" sz="3200" dirty="0"/>
            </a:br>
            <a:r>
              <a:rPr lang="ru-RU" sz="3200" dirty="0"/>
              <a:t>Александр Арапов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>
                <a:effectLst/>
              </a:rPr>
              <a:t>Пейдсь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авардсь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народось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веленек</a:t>
            </a:r>
            <a:r>
              <a:rPr lang="ru-RU" sz="24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ru-RU" sz="2400" dirty="0" err="1">
                <a:effectLst/>
              </a:rPr>
              <a:t>Баягатнень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гайтесь</a:t>
            </a:r>
            <a:r>
              <a:rPr lang="ru-RU" sz="2400" dirty="0">
                <a:effectLst/>
              </a:rPr>
              <a:t> куля </a:t>
            </a:r>
            <a:r>
              <a:rPr lang="ru-RU" sz="2400" dirty="0" err="1">
                <a:effectLst/>
              </a:rPr>
              <a:t>кандсь</a:t>
            </a:r>
            <a:r>
              <a:rPr lang="ru-RU" sz="24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Куля, </a:t>
            </a:r>
            <a:r>
              <a:rPr lang="ru-RU" sz="2400" dirty="0" err="1">
                <a:effectLst/>
              </a:rPr>
              <a:t>конань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учнесть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чинек-венек</a:t>
            </a:r>
            <a:r>
              <a:rPr lang="ru-RU" sz="24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Куля, </a:t>
            </a:r>
            <a:r>
              <a:rPr lang="ru-RU" sz="2400" dirty="0" err="1">
                <a:effectLst/>
              </a:rPr>
              <a:t>конань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эйсэ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салонь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тансть</a:t>
            </a:r>
            <a:r>
              <a:rPr lang="ru-RU" sz="24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           Ванька, Мишка, </a:t>
            </a:r>
            <a:r>
              <a:rPr lang="ru-RU" sz="2400" dirty="0" err="1">
                <a:effectLst/>
              </a:rPr>
              <a:t>вишкинесь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Олодя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              </a:t>
            </a:r>
            <a:r>
              <a:rPr lang="ru-RU" sz="2400" dirty="0" err="1">
                <a:effectLst/>
              </a:rPr>
              <a:t>Аштесть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эзть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мереве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валгак</a:t>
            </a:r>
            <a:r>
              <a:rPr lang="ru-RU" sz="24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           </a:t>
            </a:r>
            <a:r>
              <a:rPr lang="ru-RU" sz="2400" dirty="0" err="1">
                <a:effectLst/>
              </a:rPr>
              <a:t>Чатьмонсть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ды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сельведест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петнясть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модас</a:t>
            </a:r>
            <a:r>
              <a:rPr lang="ru-RU" sz="2400" dirty="0">
                <a:effectLst/>
              </a:rPr>
              <a:t> –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           </a:t>
            </a:r>
            <a:r>
              <a:rPr lang="ru-RU" sz="2400" dirty="0" err="1">
                <a:effectLst/>
              </a:rPr>
              <a:t>Сынь</a:t>
            </a:r>
            <a:r>
              <a:rPr lang="ru-RU" sz="2400" dirty="0">
                <a:effectLst/>
              </a:rPr>
              <a:t> а </a:t>
            </a:r>
            <a:r>
              <a:rPr lang="ru-RU" sz="2400" dirty="0" err="1">
                <a:effectLst/>
              </a:rPr>
              <a:t>несызь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тетяст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зярдояк</a:t>
            </a:r>
            <a:r>
              <a:rPr lang="ru-RU" sz="24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153331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Кирдеде</a:t>
            </a:r>
            <a:r>
              <a:rPr lang="ru-RU" dirty="0"/>
              <a:t> </a:t>
            </a:r>
            <a:r>
              <a:rPr lang="ru-RU" dirty="0" err="1"/>
              <a:t>мельсэ</a:t>
            </a:r>
            <a:r>
              <a:rPr lang="ru-RU" dirty="0"/>
              <a:t> </a:t>
            </a:r>
            <a:r>
              <a:rPr lang="ru-RU" dirty="0" err="1"/>
              <a:t>лемест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1224" y="1600200"/>
            <a:ext cx="3030551" cy="453072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>
                <a:effectLst/>
              </a:rPr>
              <a:t>Михаил Петрович </a:t>
            </a:r>
            <a:r>
              <a:rPr lang="ru-RU" sz="1600" b="1" u="sng" dirty="0" err="1">
                <a:effectLst/>
              </a:rPr>
              <a:t>Девятаев</a:t>
            </a:r>
            <a:endParaRPr lang="ru-RU" sz="1600" u="sng" dirty="0">
              <a:effectLst/>
            </a:endParaRPr>
          </a:p>
          <a:p>
            <a:r>
              <a:rPr lang="ru-RU" sz="1600" dirty="0">
                <a:effectLst/>
              </a:rPr>
              <a:t>Михаил Петрович </a:t>
            </a:r>
            <a:r>
              <a:rPr lang="ru-RU" sz="1600" dirty="0" err="1">
                <a:effectLst/>
              </a:rPr>
              <a:t>Девятаев</a:t>
            </a:r>
            <a:r>
              <a:rPr lang="ru-RU" sz="1600" dirty="0">
                <a:effectLst/>
              </a:rPr>
              <a:t> - Мордовия </a:t>
            </a:r>
            <a:r>
              <a:rPr lang="ru-RU" sz="1600" dirty="0" err="1">
                <a:effectLst/>
              </a:rPr>
              <a:t>Республикань</a:t>
            </a:r>
            <a:r>
              <a:rPr lang="ru-RU" sz="1600" dirty="0">
                <a:effectLst/>
              </a:rPr>
              <a:t> почётной гражданин. </a:t>
            </a:r>
            <a:r>
              <a:rPr lang="ru-RU" sz="1600" dirty="0" err="1">
                <a:effectLst/>
              </a:rPr>
              <a:t>Чачсь</a:t>
            </a:r>
            <a:r>
              <a:rPr lang="ru-RU" sz="1600" dirty="0">
                <a:effectLst/>
              </a:rPr>
              <a:t> Торбеева </a:t>
            </a:r>
            <a:r>
              <a:rPr lang="ru-RU" sz="1600" dirty="0" err="1">
                <a:effectLst/>
              </a:rPr>
              <a:t>велесэ</a:t>
            </a:r>
            <a:r>
              <a:rPr lang="ru-RU" sz="1600" dirty="0">
                <a:effectLst/>
              </a:rPr>
              <a:t>. Отечественной </a:t>
            </a:r>
            <a:r>
              <a:rPr lang="ru-RU" sz="1600" dirty="0" err="1">
                <a:effectLst/>
              </a:rPr>
              <a:t>войнасто</a:t>
            </a:r>
            <a:r>
              <a:rPr lang="ru-RU" sz="1600" dirty="0">
                <a:effectLst/>
              </a:rPr>
              <a:t>  сон </a:t>
            </a:r>
            <a:r>
              <a:rPr lang="ru-RU" sz="1600" dirty="0" err="1">
                <a:effectLst/>
              </a:rPr>
              <a:t>ульнесь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истребителень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авиаполконь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командирэкс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Правтсь</a:t>
            </a:r>
            <a:r>
              <a:rPr lang="ru-RU" sz="1600" dirty="0">
                <a:effectLst/>
              </a:rPr>
              <a:t>  </a:t>
            </a:r>
            <a:r>
              <a:rPr lang="ru-RU" sz="1600" dirty="0" err="1">
                <a:effectLst/>
              </a:rPr>
              <a:t>вейксэ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фашистэнь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самолётт</a:t>
            </a:r>
            <a:r>
              <a:rPr lang="ru-RU" sz="1600" dirty="0">
                <a:effectLst/>
              </a:rPr>
              <a:t>. Вейке </a:t>
            </a:r>
            <a:r>
              <a:rPr lang="ru-RU" sz="1600" dirty="0" err="1">
                <a:effectLst/>
              </a:rPr>
              <a:t>бойсэ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ульнесь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ранязь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ды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понгсь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пленс</a:t>
            </a:r>
            <a:r>
              <a:rPr lang="ru-RU" sz="1600" dirty="0">
                <a:effectLst/>
              </a:rPr>
              <a:t>. </a:t>
            </a:r>
            <a:r>
              <a:rPr lang="ru-RU" sz="1600" dirty="0" err="1">
                <a:effectLst/>
              </a:rPr>
              <a:t>Ёроков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лётчикесь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оргодсь</a:t>
            </a:r>
            <a:r>
              <a:rPr lang="ru-RU" sz="1600" dirty="0">
                <a:effectLst/>
              </a:rPr>
              <a:t>  </a:t>
            </a:r>
            <a:r>
              <a:rPr lang="ru-RU" sz="1600" dirty="0" err="1">
                <a:effectLst/>
              </a:rPr>
              <a:t>фашистэнь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пленстэ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немецень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самолётсо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кемень</a:t>
            </a:r>
            <a:r>
              <a:rPr lang="ru-RU" sz="1600" dirty="0">
                <a:effectLst/>
              </a:rPr>
              <a:t> пленной </a:t>
            </a:r>
            <a:r>
              <a:rPr lang="ru-RU" sz="1600" dirty="0" err="1">
                <a:effectLst/>
              </a:rPr>
              <a:t>ялганзо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марто</a:t>
            </a:r>
            <a:r>
              <a:rPr lang="ru-RU" sz="1600" dirty="0">
                <a:effectLst/>
              </a:rPr>
              <a:t>.</a:t>
            </a:r>
          </a:p>
          <a:p>
            <a:r>
              <a:rPr lang="ru-RU" sz="1600" dirty="0" err="1">
                <a:effectLst/>
              </a:rPr>
              <a:t>Войнадо</a:t>
            </a:r>
            <a:r>
              <a:rPr lang="ru-RU" sz="1600" dirty="0">
                <a:effectLst/>
              </a:rPr>
              <a:t> мейле </a:t>
            </a:r>
            <a:r>
              <a:rPr lang="ru-RU" sz="1600" dirty="0" err="1">
                <a:effectLst/>
              </a:rPr>
              <a:t>эрясь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Казаньсэ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важодсь</a:t>
            </a:r>
            <a:r>
              <a:rPr lang="ru-RU" sz="1600" dirty="0">
                <a:effectLst/>
              </a:rPr>
              <a:t> лей </a:t>
            </a:r>
            <a:r>
              <a:rPr lang="ru-RU" sz="1600" dirty="0" err="1">
                <a:effectLst/>
              </a:rPr>
              <a:t>лангонь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портсо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капитанокс</a:t>
            </a:r>
            <a:r>
              <a:rPr lang="ru-RU" sz="1600" dirty="0">
                <a:effectLst/>
              </a:rPr>
              <a:t>.</a:t>
            </a:r>
          </a:p>
          <a:p>
            <a:r>
              <a:rPr lang="ru-RU" sz="1600" dirty="0">
                <a:effectLst/>
              </a:rPr>
              <a:t>Михаил Петрович </a:t>
            </a:r>
            <a:r>
              <a:rPr lang="ru-RU" sz="1600" dirty="0" err="1">
                <a:effectLst/>
              </a:rPr>
              <a:t>Девятаев</a:t>
            </a:r>
            <a:r>
              <a:rPr lang="ru-RU" sz="1600" dirty="0">
                <a:effectLst/>
              </a:rPr>
              <a:t> - Советской </a:t>
            </a:r>
            <a:r>
              <a:rPr lang="ru-RU" sz="1600" dirty="0" err="1">
                <a:effectLst/>
              </a:rPr>
              <a:t>Союзонь</a:t>
            </a:r>
            <a:r>
              <a:rPr lang="ru-RU" sz="1600" dirty="0">
                <a:effectLst/>
              </a:rPr>
              <a:t> Герой, </a:t>
            </a:r>
            <a:r>
              <a:rPr lang="ru-RU" sz="1600" dirty="0" err="1">
                <a:effectLst/>
              </a:rPr>
              <a:t>казезь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Ленинэнь</a:t>
            </a:r>
            <a:r>
              <a:rPr lang="ru-RU" sz="1600" dirty="0">
                <a:effectLst/>
              </a:rPr>
              <a:t>, </a:t>
            </a:r>
            <a:r>
              <a:rPr lang="ru-RU" sz="1600" dirty="0" err="1">
                <a:effectLst/>
              </a:rPr>
              <a:t>Якстере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Знамянь</a:t>
            </a:r>
            <a:r>
              <a:rPr lang="ru-RU" sz="1600" dirty="0">
                <a:effectLst/>
              </a:rPr>
              <a:t>, Отечественной </a:t>
            </a:r>
            <a:r>
              <a:rPr lang="ru-RU" sz="1600" dirty="0" err="1">
                <a:effectLst/>
              </a:rPr>
              <a:t>войнань</a:t>
            </a:r>
            <a:r>
              <a:rPr lang="ru-RU" sz="1600" dirty="0">
                <a:effectLst/>
              </a:rPr>
              <a:t> 1-це </a:t>
            </a:r>
            <a:r>
              <a:rPr lang="ru-RU" sz="1600" dirty="0" err="1">
                <a:effectLst/>
              </a:rPr>
              <a:t>ды</a:t>
            </a:r>
            <a:r>
              <a:rPr lang="ru-RU" sz="1600" dirty="0">
                <a:effectLst/>
              </a:rPr>
              <a:t> 2-це </a:t>
            </a:r>
            <a:r>
              <a:rPr lang="ru-RU" sz="1600" dirty="0" err="1">
                <a:effectLst/>
              </a:rPr>
              <a:t>степенень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ордентнэсэ</a:t>
            </a:r>
            <a:r>
              <a:rPr lang="ru-RU" sz="16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805437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1035</TotalTime>
  <Words>655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Times New Roman</vt:lpstr>
      <vt:lpstr>Wingdings</vt:lpstr>
      <vt:lpstr>Клен</vt:lpstr>
      <vt:lpstr>Смелчинь урок «Изнямонь покшчи»   3 класс</vt:lpstr>
      <vt:lpstr>Цель:</vt:lpstr>
      <vt:lpstr>Панжиковонь  9-це чись –  Изнямонь чи. Те чистэнть 1945 иестэ прядовсь войнась – минек народось изнинзе фашистнэнь. Войнастонть  чавовсть ламо ломанть. Сынст лемест сермадозь  обелисксэнть. </vt:lpstr>
      <vt:lpstr>Презентация PowerPoint</vt:lpstr>
      <vt:lpstr>Мемориал воинам Мордовии, павшим в годы Великой Отечественной войны — мемориальный комплекс на советской площади города Саранска.</vt:lpstr>
      <vt:lpstr>У памятника «Солдаты» с. Лямбирь Лямбирского муниципального района РМ</vt:lpstr>
      <vt:lpstr>«Обелиск» Александр Доронин</vt:lpstr>
      <vt:lpstr>«Изнямонь Чи» Александр Арапов</vt:lpstr>
      <vt:lpstr>Кирдеде мельсэ лемест</vt:lpstr>
      <vt:lpstr>Кирдеде мельсэ лемест</vt:lpstr>
      <vt:lpstr>«Свал эриця» Павел Любаев</vt:lpstr>
      <vt:lpstr>Минь тынк марто содасынек, што   валмеревксэсь –  пек пшти вал, сельмес  пезны теке нал. </vt:lpstr>
      <vt:lpstr>Презентация PowerPoint</vt:lpstr>
      <vt:lpstr> Эйкакшт!!! </vt:lpstr>
      <vt:lpstr>Презентация PowerPoint</vt:lpstr>
      <vt:lpstr>Уроконть анокстызе эрзянь келень тонавтыцясь МОУ «Лямбирская СОШ №2» Лямбирского муниципального района Республики Мордовия Бызгаева Валентина Владимировна</vt:lpstr>
    </vt:vector>
  </TitlesOfParts>
  <Company>3d_mod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№1</dc:title>
  <dc:creator>3d_mod</dc:creator>
  <cp:lastModifiedBy>User</cp:lastModifiedBy>
  <cp:revision>167</cp:revision>
  <dcterms:created xsi:type="dcterms:W3CDTF">2007-05-23T08:58:37Z</dcterms:created>
  <dcterms:modified xsi:type="dcterms:W3CDTF">2022-10-20T12:23:38Z</dcterms:modified>
</cp:coreProperties>
</file>