
<file path=[Content_Types].xml><?xml version="1.0" encoding="utf-8"?>
<Types xmlns="http://schemas.openxmlformats.org/package/2006/content-types"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93" r:id="rId4"/>
    <p:sldId id="294" r:id="rId5"/>
    <p:sldId id="295" r:id="rId6"/>
    <p:sldId id="296" r:id="rId7"/>
    <p:sldId id="297" r:id="rId8"/>
    <p:sldId id="298" r:id="rId9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B4D"/>
    <a:srgbClr val="373C59"/>
    <a:srgbClr val="BDBEC0"/>
    <a:srgbClr val="EBEAEF"/>
    <a:srgbClr val="FCFCFC"/>
    <a:srgbClr val="FABFB7"/>
    <a:srgbClr val="93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/>
  </p:normalViewPr>
  <p:slideViewPr>
    <p:cSldViewPr>
      <p:cViewPr varScale="1">
        <p:scale>
          <a:sx n="77" d="100"/>
          <a:sy n="77" d="100"/>
        </p:scale>
        <p:origin x="25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26977" y="3736706"/>
            <a:ext cx="12834044" cy="1952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rgbClr val="F7FAF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rgbClr val="043C57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573" y="813354"/>
            <a:ext cx="16256852" cy="190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58304" y="4375413"/>
            <a:ext cx="7513955" cy="2717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0" i="0">
                <a:solidFill>
                  <a:srgbClr val="043C57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74" y="-137354"/>
            <a:ext cx="18220606" cy="10287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6354" y="0"/>
            <a:ext cx="18288000" cy="10287000"/>
            <a:chOff x="0" y="0"/>
            <a:chExt cx="18288000" cy="10287000"/>
          </a:xfrm>
          <a:solidFill>
            <a:srgbClr val="EBEAEF"/>
          </a:solidFill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8000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9379019" y="0"/>
                  </a:lnTo>
                  <a:lnTo>
                    <a:pt x="18288000" y="8908981"/>
                  </a:lnTo>
                  <a:lnTo>
                    <a:pt x="18288000" y="10287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987289" y="0"/>
              <a:ext cx="3785235" cy="3744595"/>
            </a:xfrm>
            <a:custGeom>
              <a:avLst/>
              <a:gdLst/>
              <a:ahLst/>
              <a:cxnLst/>
              <a:rect l="l" t="t" r="r" b="b"/>
              <a:pathLst>
                <a:path w="3785234" h="3744595">
                  <a:moveTo>
                    <a:pt x="3784633" y="3703811"/>
                  </a:moveTo>
                  <a:lnTo>
                    <a:pt x="3744222" y="3744222"/>
                  </a:lnTo>
                  <a:lnTo>
                    <a:pt x="0" y="0"/>
                  </a:lnTo>
                  <a:lnTo>
                    <a:pt x="80821" y="0"/>
                  </a:lnTo>
                  <a:lnTo>
                    <a:pt x="3784633" y="37038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2457" y="1020280"/>
            <a:ext cx="14029861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614805" algn="l"/>
                <a:tab pos="2070100" algn="l"/>
                <a:tab pos="3534410" algn="l"/>
              </a:tabLst>
            </a:pPr>
            <a:r>
              <a:rPr lang="ru-RU" sz="2400" b="1" dirty="0">
                <a:solidFill>
                  <a:srgbClr val="373C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ГБУ ДПО РМ  «Центр непрерывного повышения</a:t>
            </a:r>
            <a:br>
              <a:rPr lang="ru-RU" sz="2400" b="1" dirty="0">
                <a:solidFill>
                  <a:srgbClr val="373C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73C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профессионального мастерства педагогических работников – «Педагог 13.ру»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1246" y="2396306"/>
            <a:ext cx="10954554" cy="862416"/>
          </a:xfrm>
          <a:prstGeom prst="rect">
            <a:avLst/>
          </a:prstGeom>
        </p:spPr>
        <p:txBody>
          <a:bodyPr vert="horz" wrap="square" lIns="0" tIns="305435" rIns="0" bIns="0" rtlCol="0">
            <a:spAutoFit/>
          </a:bodyPr>
          <a:lstStyle/>
          <a:p>
            <a:pPr marL="12700" marR="5080"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spc="-475" dirty="0">
              <a:solidFill>
                <a:srgbClr val="F15B4D"/>
              </a:solidFill>
              <a:latin typeface="Arial Narrow" panose="020B0606020202030204" pitchFamily="34" charset="0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704913" y="6780185"/>
            <a:ext cx="4583430" cy="3507104"/>
          </a:xfrm>
          <a:custGeom>
            <a:avLst/>
            <a:gdLst/>
            <a:ahLst/>
            <a:cxnLst/>
            <a:rect l="l" t="t" r="r" b="b"/>
            <a:pathLst>
              <a:path w="4583430" h="3507104">
                <a:moveTo>
                  <a:pt x="4583085" y="3506814"/>
                </a:moveTo>
                <a:lnTo>
                  <a:pt x="0" y="3506814"/>
                </a:lnTo>
                <a:lnTo>
                  <a:pt x="3506814" y="0"/>
                </a:lnTo>
                <a:lnTo>
                  <a:pt x="4583085" y="1076271"/>
                </a:lnTo>
                <a:lnTo>
                  <a:pt x="4583085" y="3506814"/>
                </a:lnTo>
                <a:close/>
              </a:path>
            </a:pathLst>
          </a:custGeom>
          <a:solidFill>
            <a:srgbClr val="BD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98" y="1226684"/>
            <a:ext cx="3238650" cy="467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143" y="366951"/>
            <a:ext cx="4013510" cy="8227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660" y="7871468"/>
            <a:ext cx="2278178" cy="227817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09711" y="6410679"/>
            <a:ext cx="9144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br>
              <a:rPr lang="ru-RU" dirty="0">
                <a:solidFill>
                  <a:srgbClr val="373C59"/>
                </a:solidFill>
                <a:latin typeface="Arial Narrow" panose="020B0606020202030204" pitchFamily="34" charset="0"/>
              </a:rPr>
            </a:br>
            <a:r>
              <a:rPr lang="ru-RU" sz="3600" b="1" dirty="0">
                <a:solidFill>
                  <a:srgbClr val="373C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Наумова Е. М., методист лаборатории этнокультурного образования</a:t>
            </a:r>
          </a:p>
          <a:p>
            <a:pPr algn="just"/>
            <a:r>
              <a:rPr lang="ru-RU" sz="3600" b="1" dirty="0">
                <a:solidFill>
                  <a:srgbClr val="373C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ГБУ ДПО РМ «ЦНППМ «Педагог 13.ру»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809" y="2573105"/>
            <a:ext cx="1152244" cy="14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691" y="5740978"/>
            <a:ext cx="1152244" cy="1402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3288" y="2323605"/>
            <a:ext cx="1670449" cy="1767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86" y="5909697"/>
            <a:ext cx="1670449" cy="1767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C1FD756-9307-40C6-A1E9-56BAC5960A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47" y="2210001"/>
            <a:ext cx="6579837" cy="493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6EF5F5A-4C84-45BB-87C2-4CE01CAD19C7}"/>
              </a:ext>
            </a:extLst>
          </p:cNvPr>
          <p:cNvSpPr/>
          <p:nvPr/>
        </p:nvSpPr>
        <p:spPr>
          <a:xfrm>
            <a:off x="246742" y="2432738"/>
            <a:ext cx="7918450" cy="283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Кизэнь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каникулат</a:t>
            </a:r>
            <a:endParaRPr lang="ru-RU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Летние каникулы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урок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48882" y="9176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93687" y="531302"/>
            <a:ext cx="587863" cy="111889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72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87" y="2767547"/>
            <a:ext cx="625513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1" y="2323988"/>
            <a:ext cx="11602365" cy="19107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b="1" dirty="0"/>
              <a:t>	</a:t>
            </a:r>
            <a:endParaRPr lang="ru-RU" sz="28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9E0624-25FA-4613-B9F9-535902B506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2" y="45937"/>
            <a:ext cx="3086100" cy="14763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91E32B1-2218-47DE-9E37-3A97CE5E4C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82" y="58963"/>
            <a:ext cx="3086100" cy="147637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07F8B70-816D-4E46-840B-8DCC5A79C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2" y="71989"/>
            <a:ext cx="3086100" cy="14763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9163433-71A5-4946-A290-F6EB94144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832" y="30220"/>
            <a:ext cx="3086100" cy="147637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8F6E2A6-0CC2-4BEC-B0C9-5218D3B8F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16" y="1598151"/>
            <a:ext cx="7570757" cy="7870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6A6278E-54D2-46D5-BE6A-765A12B1F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82" y="8895508"/>
            <a:ext cx="3086100" cy="14763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44B123D-B40A-40B9-98C2-07BF146602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382" y="8895507"/>
            <a:ext cx="3086100" cy="1476375"/>
          </a:xfrm>
          <a:prstGeom prst="rect">
            <a:avLst/>
          </a:prstGeom>
        </p:spPr>
      </p:pic>
      <p:pic>
        <p:nvPicPr>
          <p:cNvPr id="31" name="Torama_-_Tyushtya_(Byfet.com)">
            <a:hlinkClick r:id="" action="ppaction://media"/>
            <a:extLst>
              <a:ext uri="{FF2B5EF4-FFF2-40B4-BE49-F238E27FC236}">
                <a16:creationId xmlns:a16="http://schemas.microsoft.com/office/drawing/2014/main" id="{941A5BAB-F532-4A88-8103-A46BD62A2D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17403" y="713755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6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9550" y="19264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47" y="6074396"/>
            <a:ext cx="568035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1" y="2323988"/>
            <a:ext cx="1160236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293B99-6EBB-4908-8739-32DCC569B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8" y="44781"/>
            <a:ext cx="3086100" cy="14763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4ADDB15-B3FC-4C55-AF2F-F45262766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73" y="20220"/>
            <a:ext cx="3086100" cy="14763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E08DED3-A61A-456A-B265-7645846F5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28" y="69048"/>
            <a:ext cx="3086100" cy="14763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415A9D2-11A2-4397-9E54-3B80C35E8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11" y="67208"/>
            <a:ext cx="3086100" cy="14763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34B57F-D186-49BE-82EB-CE5777B65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0" y="9038010"/>
            <a:ext cx="3086100" cy="14763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9B80B24-A0A5-4F7E-97CE-6EBC31F59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0" y="9012493"/>
            <a:ext cx="3086100" cy="147637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A5AAEFF-5358-4A1B-B46B-45A5CF603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0" y="8997748"/>
            <a:ext cx="3086100" cy="14763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84527BC-3306-4838-895C-46D56881FB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32" y="1828912"/>
            <a:ext cx="7824066" cy="6134100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24CF3FB1-8C2E-487B-BE44-3134D34F1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9612" y="2462487"/>
            <a:ext cx="5503938" cy="96949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Кудонь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важодеманть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ваномась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6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4671" y="17272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93337" y="583646"/>
            <a:ext cx="7855297" cy="111889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endParaRPr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49" y="2963879"/>
            <a:ext cx="12293057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24600" y="2323988"/>
            <a:ext cx="746340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Фронтальный опрос: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теиде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кизэнь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каникуласто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Кодамо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тюсонть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кизэсь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40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290E336-34AF-4E04-987A-2733A20BA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77" y="172722"/>
            <a:ext cx="3086100" cy="14763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6812EE-40EB-4FB1-82B9-BF557BF55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44" y="172722"/>
            <a:ext cx="3086100" cy="14763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F9B4552-4AB4-4423-9630-89BA80BF0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7" y="163134"/>
            <a:ext cx="3086100" cy="14763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365809-65FF-485F-BFA9-D45E84A60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84" y="164791"/>
            <a:ext cx="3086100" cy="14763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CB55F85-B850-4FB6-97A7-4C405B1A1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0" y="9015858"/>
            <a:ext cx="3086100" cy="14763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BC40A2D-D75E-405E-9FA8-5B0BBE250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222" y="8993706"/>
            <a:ext cx="3086100" cy="147637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8B9830-A76B-4D1B-B790-0539CFB50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81" y="9015858"/>
            <a:ext cx="3086100" cy="14763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9F5D5CD-F8FC-426F-8452-102660962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87" y="9017688"/>
            <a:ext cx="3086100" cy="14763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2E84AD5-50D6-4D3C-B5AF-51D4CF3BF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749">
            <a:off x="12491872" y="5453013"/>
            <a:ext cx="5179047" cy="3005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225551-A5DC-4665-8E3D-A959C84E0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664">
            <a:off x="1337128" y="6074140"/>
            <a:ext cx="4856256" cy="3231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77EE5D1-1CB1-4577-985C-AC57C9568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105">
            <a:off x="757830" y="2619275"/>
            <a:ext cx="4556848" cy="2551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8375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4671" y="17272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93337" y="583646"/>
            <a:ext cx="12834044" cy="111889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endParaRPr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49" y="2963879"/>
            <a:ext cx="12293057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1" y="2323988"/>
            <a:ext cx="1160236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E0CBFE9-5904-4C32-8A42-0FBA2C8B6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81" y="172722"/>
            <a:ext cx="3086100" cy="14763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202B06C-68B2-4F87-8CAC-6C9612DF8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1" y="172722"/>
            <a:ext cx="3086100" cy="14763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AF82C2E-486E-42B5-84D1-5E578D572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87" y="172722"/>
            <a:ext cx="3086100" cy="14763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9844304-4C55-4536-B86A-E5D9F579B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96" y="165778"/>
            <a:ext cx="3086100" cy="14763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13EB73-4265-4691-B43B-E19C467D7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0" y="9015858"/>
            <a:ext cx="3086100" cy="14763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7BFEB56-DBE5-4535-A5FC-9E5594CB5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662" y="9021210"/>
            <a:ext cx="3086100" cy="147637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067E0A0-34BB-49AA-B490-AF97BF67D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74" y="9004410"/>
            <a:ext cx="3086100" cy="14763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A4414E3-DE15-4135-97D4-4BABE6BDF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80" y="9015858"/>
            <a:ext cx="3086100" cy="1476375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FEE3B475-3D5B-4089-88CC-74550E823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36031"/>
              </p:ext>
            </p:extLst>
          </p:nvPr>
        </p:nvGraphicFramePr>
        <p:xfrm>
          <a:off x="3544454" y="3182439"/>
          <a:ext cx="10451258" cy="3539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1258">
                  <a:extLst>
                    <a:ext uri="{9D8B030D-6E8A-4147-A177-3AD203B41FA5}">
                      <a16:colId xmlns:a16="http://schemas.microsoft.com/office/drawing/2014/main" val="2569947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Кстый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мельга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якамо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калонь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кундамо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чинть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каршо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эжнема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цецянь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пурнамо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лейсэ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экшелямо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лагерьсэ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оймсеме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стада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ваномо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тикшень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костямо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эмежень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кастома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тикшень</a:t>
                      </a:r>
                      <a:r>
                        <a:rPr lang="ru-RU" sz="4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ледема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423716898"/>
                  </a:ext>
                </a:extLst>
              </a:tr>
            </a:tbl>
          </a:graphicData>
        </a:graphic>
      </p:graphicFrame>
      <p:pic>
        <p:nvPicPr>
          <p:cNvPr id="26" name="Picture 2" descr="http://www.englishtv.narod.ru/img/lb_owl.gif">
            <a:extLst>
              <a:ext uri="{FF2B5EF4-FFF2-40B4-BE49-F238E27FC236}">
                <a16:creationId xmlns:a16="http://schemas.microsoft.com/office/drawing/2014/main" id="{F0B328DE-572E-4703-8C58-CF80C14BF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8" y="6248210"/>
            <a:ext cx="2991782" cy="362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7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5972" y="152950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93337" y="583646"/>
            <a:ext cx="12834044" cy="111889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endParaRPr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843" y="2224573"/>
            <a:ext cx="11708827" cy="51569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1" y="2323988"/>
            <a:ext cx="1160236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6" y="8950367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51C556-E705-4741-9673-99A527C88BFA}"/>
              </a:ext>
            </a:extLst>
          </p:cNvPr>
          <p:cNvSpPr/>
          <p:nvPr/>
        </p:nvSpPr>
        <p:spPr>
          <a:xfrm>
            <a:off x="4593957" y="4958834"/>
            <a:ext cx="8811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СЮКПРЯ ВАНОМАНКСА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19BA0D-6763-4FCA-A7CF-695C6AC57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3" y="172722"/>
            <a:ext cx="3086100" cy="14763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47A3AC-4D3D-4FC6-B07A-20284E661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31" y="172490"/>
            <a:ext cx="3086100" cy="14763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77E625-DC6A-4F9A-A205-7E297066E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804" y="172258"/>
            <a:ext cx="3086100" cy="14763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12182D2-CFF9-473E-A63D-1F9CB63F1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439" y="172258"/>
            <a:ext cx="3086100" cy="14763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C6CD5E-95F3-4699-BFD3-92A0E3FBC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72" y="8981901"/>
            <a:ext cx="3086100" cy="14763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2581EAA-F145-4C27-9A62-79B5B6C7C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352" y="9009955"/>
            <a:ext cx="3086100" cy="147637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D1BE7F2-3D0E-4A81-9391-F730D2195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254" y="8981901"/>
            <a:ext cx="3086100" cy="14763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C0BAE75-E175-4977-A2E1-8A9463714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0" y="9015858"/>
            <a:ext cx="3086100" cy="1476375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4863941F-BD98-4A26-887F-7867A8EFE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764026"/>
              </p:ext>
            </p:extLst>
          </p:nvPr>
        </p:nvGraphicFramePr>
        <p:xfrm>
          <a:off x="3470131" y="3236428"/>
          <a:ext cx="9621831" cy="3382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1831">
                  <a:extLst>
                    <a:ext uri="{9D8B030D-6E8A-4147-A177-3AD203B41FA5}">
                      <a16:colId xmlns:a16="http://schemas.microsoft.com/office/drawing/2014/main" val="179953057"/>
                    </a:ext>
                  </a:extLst>
                </a:gridCol>
              </a:tblGrid>
              <a:tr h="1993741">
                <a:tc>
                  <a:txBody>
                    <a:bodyPr/>
                    <a:lstStyle/>
                    <a:p>
                      <a:pPr marR="5778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         </a:t>
                      </a:r>
                      <a:r>
                        <a:rPr lang="ru-RU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Истя</a:t>
                      </a: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вирев</a:t>
                      </a: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минь</a:t>
                      </a: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мольтяно</a:t>
                      </a: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49580" marR="5778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Истя</a:t>
                      </a: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пангт</a:t>
                      </a: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минь</a:t>
                      </a: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кочксетяно</a:t>
                      </a: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49580" marR="5778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Истя</a:t>
                      </a: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умарть</a:t>
                      </a: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чукатано</a:t>
                      </a: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49580" marR="5778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Истя</a:t>
                      </a: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сынст</a:t>
                      </a: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минь</a:t>
                      </a: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кочксетяно</a:t>
                      </a: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183859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33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4671" y="17272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93337" y="583646"/>
            <a:ext cx="12834044" cy="111889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49" y="2963879"/>
            <a:ext cx="12293057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1" y="2323988"/>
            <a:ext cx="1160236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51C556-E705-4741-9673-99A527C88BFA}"/>
              </a:ext>
            </a:extLst>
          </p:cNvPr>
          <p:cNvSpPr/>
          <p:nvPr/>
        </p:nvSpPr>
        <p:spPr>
          <a:xfrm>
            <a:off x="4593957" y="4958834"/>
            <a:ext cx="8811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СЮКПРЯ ВАНОМАНКСА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503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4671" y="17272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93337" y="583646"/>
            <a:ext cx="12834044" cy="111889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49" y="2963879"/>
            <a:ext cx="12293057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1" y="2323988"/>
            <a:ext cx="1160236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51C556-E705-4741-9673-99A527C88BFA}"/>
              </a:ext>
            </a:extLst>
          </p:cNvPr>
          <p:cNvSpPr/>
          <p:nvPr/>
        </p:nvSpPr>
        <p:spPr>
          <a:xfrm>
            <a:off x="4593957" y="4958834"/>
            <a:ext cx="8811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СЮКПРЯ ВАНОМАНКСА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0168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FAF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154</Words>
  <Application>Microsoft Office PowerPoint</Application>
  <PresentationFormat>Произвольный</PresentationFormat>
  <Paragraphs>64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Times New Roman</vt:lpstr>
      <vt:lpstr>Office Theme</vt:lpstr>
      <vt:lpstr>ГБУ ДПО РМ  «Центр непрерывного повышения профессионального мастерства педагогических работников – «Педагог 13.ру»</vt:lpstr>
      <vt:lpstr>Презентация PowerPoint</vt:lpstr>
      <vt:lpstr>  Кудонь важодеманть ваномась</vt:lpstr>
      <vt:lpstr>Презентация PowerPoint</vt:lpstr>
      <vt:lpstr>Презентация PowerPoint</vt:lpstr>
      <vt:lpstr>Презентация PowerPoint</vt:lpstr>
      <vt:lpstr>Спасибо за внимание!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ДПО РМ «Центр непрерывного повышения профессионального мастерства педагогических  работников – «Педагог 13.ру»</dc:title>
  <dc:creator>Пользователь</dc:creator>
  <cp:lastModifiedBy>User</cp:lastModifiedBy>
  <cp:revision>127</cp:revision>
  <dcterms:created xsi:type="dcterms:W3CDTF">2020-04-29T08:41:40Z</dcterms:created>
  <dcterms:modified xsi:type="dcterms:W3CDTF">2023-02-10T08:40:03Z</dcterms:modified>
</cp:coreProperties>
</file>