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73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ru-RU" sz="3600" dirty="0">
                <a:ea typeface="Calibri"/>
                <a:cs typeface="Times New Roman"/>
              </a:rPr>
            </a:br>
            <a:r>
              <a:rPr lang="ru-RU" sz="3600" dirty="0">
                <a:ea typeface="Calibri"/>
                <a:cs typeface="Times New Roman"/>
              </a:rPr>
              <a:t>     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Муниципальное бюджетное образовательное    учреждение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          «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Кученяевская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основная общеобразовательная школа»  </a:t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Пертьпельксэнь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образось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Анатолий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Эскинэнь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Павел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Любаевень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тиринь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литературань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поэттнэнь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ды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Сергей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Есенинэнь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рузонь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поэтэнть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произведениясост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»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теманть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коряс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    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(5-це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классо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келень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ёрокчинь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кастомань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урок )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Уроконть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анокстызе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эрзянь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келень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ды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литературань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тонавтыцясь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Добрынкина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Ольга Александровна</a:t>
            </a:r>
          </a:p>
          <a:p>
            <a:pPr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5224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45223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40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     </a:t>
            </a:r>
            <a:r>
              <a:rPr lang="ru-RU" sz="2400" b="1" dirty="0" err="1"/>
              <a:t>Эсенек</a:t>
            </a:r>
            <a:r>
              <a:rPr lang="ru-RU" sz="2400" b="1" dirty="0"/>
              <a:t> </a:t>
            </a:r>
            <a:r>
              <a:rPr lang="ru-RU" sz="2400" b="1" dirty="0" err="1"/>
              <a:t>Цельтне</a:t>
            </a:r>
            <a:r>
              <a:rPr lang="ru-RU" sz="2400" b="1" dirty="0"/>
              <a:t> :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                   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/>
              <a:t>                     </a:t>
            </a: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37294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665" y="1368948"/>
            <a:ext cx="7830502" cy="2752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ванномс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кодат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ёжомарямост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пертьпельксэнтень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ульнесть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П.Любаевень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А.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Эскинэнь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ды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рузонь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содавикс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поэтэнть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С.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Есенинэнь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.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ванномс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кодат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выразительно- изобразительной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средстват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сайнесть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поэттнэ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штобу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невтемс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тиринь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пертьпельксэнть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мазычинзэ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эпитетт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метафорат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сравненият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олицетвореният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невтемс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мезес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тонавтыть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ловнозь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стихотворениятне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7" y="6059488"/>
            <a:ext cx="903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2" y="4998101"/>
            <a:ext cx="87153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664" y="1481302"/>
            <a:ext cx="826833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      </a:t>
            </a:r>
            <a:r>
              <a:rPr lang="ru-RU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ИЗОБРИЗИТЕЛЬНО- ВЫРАЗИТЕЛЬНОЙ СРЕДСТВАТНЕ</a:t>
            </a:r>
            <a:r>
              <a:rPr lang="ru-RU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метафора</a:t>
            </a:r>
            <a:r>
              <a:rPr lang="ru-RU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</a:t>
            </a:r>
            <a:r>
              <a:rPr lang="ru-RU" sz="4000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эпитет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</a:t>
            </a:r>
            <a:r>
              <a:rPr lang="ru-RU" sz="4000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олицетворения</a:t>
            </a:r>
            <a:r>
              <a:rPr lang="ru-RU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</a:t>
            </a:r>
            <a:r>
              <a:rPr lang="ru-RU" sz="4000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сравнения </a:t>
            </a:r>
            <a:r>
              <a:rPr lang="ru-RU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                                                                    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n w="12256" cap="flat" cmpd="dbl" algn="ctr">
                  <a:solidFill>
                    <a:srgbClr val="E63315"/>
                  </a:solidFill>
                  <a:prstDash val="solid"/>
                  <a:miter lim="0"/>
                </a:ln>
                <a:gradFill>
                  <a:gsLst>
                    <a:gs pos="10000">
                      <a:srgbClr val="FDF3F2"/>
                    </a:gs>
                    <a:gs pos="60000">
                      <a:srgbClr val="F8D8D6"/>
                    </a:gs>
                    <a:gs pos="100000">
                      <a:srgbClr val="F18C83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</a:t>
            </a:r>
            <a:endParaRPr lang="ru-RU" dirty="0"/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5" y="5183823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65" y="5181918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665" y="1368948"/>
            <a:ext cx="7830502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7" y="6059488"/>
            <a:ext cx="903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12" y="5013176"/>
            <a:ext cx="87153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https://avatars.mds.yandex.net/get-pdb/1366542/f178e573-60b0-4c1d-bbb1-7331040cccfc/s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92" y="2985585"/>
            <a:ext cx="749791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2" y="3013122"/>
            <a:ext cx="7493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9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</a:t>
            </a:r>
            <a:r>
              <a:rPr lang="ru-RU" sz="2000" b="1" dirty="0"/>
              <a:t>Изобразительно-выразительной </a:t>
            </a:r>
            <a:r>
              <a:rPr lang="ru-RU" sz="2000" b="1" dirty="0" err="1"/>
              <a:t>средстватне</a:t>
            </a:r>
            <a:r>
              <a:rPr lang="ru-RU" sz="20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   </a:t>
            </a:r>
            <a:r>
              <a:rPr lang="ru-RU" dirty="0"/>
              <a:t> </a:t>
            </a:r>
            <a:r>
              <a:rPr lang="ru-RU" sz="19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Метафорак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ловови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истямо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валось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конасонть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вейке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предметэнть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ёнксонзо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эли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действиязо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кандовить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лия предмет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лангс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седе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мазыйстэ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образнойстэ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ёвтамонь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кисэ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9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Олицетворениякс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ловови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метафорась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конаньсэ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невтеви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кода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аволь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живой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предметэнть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эли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явлениянть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лангс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кандовить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эрикс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существанть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ёнксонзо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эли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кодамояк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действиянть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теемазо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9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Эпитетэсь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художественной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произведениянь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сюпалгавтыцянь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вал,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конасонть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тешкстави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кодамо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-бути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предметэнь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эли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явлениянь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башка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ёнкс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ды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тень вельде сон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неяви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седе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редявиксстэ</a:t>
            </a:r>
            <a:r>
              <a:rPr lang="ru-RU" sz="19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900" b="1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Сравнениясь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сёрмадомань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истямо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лув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зярдо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художественной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произведениясонть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мезесь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-бути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вейкесь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аравтови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омбоценть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ваксс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ды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тень вельде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тешкстави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се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ёнксось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мезесь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авторонть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мелензэ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 err="1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коряс</a:t>
            </a:r>
            <a:r>
              <a:rPr lang="ru-RU" sz="1900" dirty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7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4" y="5963596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94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Кужова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важодема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1-це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кужось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Любаевень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«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Тундо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стихотворенись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2-це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кужось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Есенинэнь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«Черемуха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стихотворениясь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Анализэнь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планось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Ловномс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стихотворениятнень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мельстуезь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Валонь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коряс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важодема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Кодамо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стихотворениянть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темазо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пертьпельксэсь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Мезде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кортави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стихотворениянесэ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(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Тундодо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пертьпельксэнь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сыргоземадо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5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Вансынек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кодат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тюст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сайсть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сёрмадыцятне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(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Любаев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ашо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пижэ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Есенин: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сырнень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ды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сиянь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7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4" y="5963596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52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Изобразительно-выразительной </a:t>
            </a:r>
            <a:r>
              <a:rPr lang="ru-RU" sz="1800" b="1" dirty="0" err="1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средстватне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 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Любаев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Эпитетт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виев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пиземе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ашо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шубась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пиже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панарось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метафорат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ушось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эри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лиси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нарось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капшазь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уить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эйтне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кенярдыть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сравнениясь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…,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уить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теке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ардыть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Есенин. 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Эпитетт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черемуха душистая, зелень золотистая, кисточка атласная, ручей серебряный; метафора: ручей поёт песенки; олицетворения: зелень горит, сияет в серебре;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сравненият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 душистая черёмуха сравнивается с девицей красой, золотистые ветви с кудрями, кисточки атласные с серьгами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Вывод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сь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Художественной средства вельде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поэттнэ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невтить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пертьпельксэнть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мазычинзэ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ды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эсест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вановксост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пертьпельксэнтень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7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4" y="5963596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22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</a:t>
            </a:r>
            <a:endParaRPr lang="ru-RU" sz="1800" b="1" dirty="0"/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7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4" y="5963596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750"/>
              </a:spcAft>
              <a:buClr>
                <a:srgbClr val="F0A22E"/>
              </a:buClr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Рефлекциясь</a:t>
            </a:r>
            <a:r>
              <a:rPr lang="ru-RU" sz="2400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lvl="0">
              <a:buClr>
                <a:srgbClr val="F0A22E"/>
              </a:buClr>
            </a:pP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Течи </a:t>
            </a:r>
            <a:r>
              <a:rPr lang="ru-RU" sz="2400" b="1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уроксонть</a:t>
            </a: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:</a:t>
            </a:r>
          </a:p>
          <a:p>
            <a:pPr lvl="0">
              <a:buClr>
                <a:srgbClr val="F0A22E"/>
              </a:buClr>
            </a:pPr>
            <a:r>
              <a:rPr lang="ru-RU" sz="2400" b="1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Мон</a:t>
            </a: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карминь</a:t>
            </a: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содамо</a:t>
            </a: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 ……</a:t>
            </a:r>
          </a:p>
          <a:p>
            <a:pPr lvl="0">
              <a:buClr>
                <a:srgbClr val="F0A22E"/>
              </a:buClr>
            </a:pPr>
            <a:r>
              <a:rPr lang="ru-RU" sz="2400" b="1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Монень</a:t>
            </a: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ульнесь</a:t>
            </a: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стка</a:t>
            </a: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 …….</a:t>
            </a:r>
          </a:p>
          <a:p>
            <a:pPr lvl="0">
              <a:buClr>
                <a:srgbClr val="F0A22E"/>
              </a:buClr>
            </a:pPr>
            <a:r>
              <a:rPr lang="ru-RU" sz="2400" b="1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Монень</a:t>
            </a: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 пек </a:t>
            </a:r>
            <a:r>
              <a:rPr lang="ru-RU" sz="2400" b="1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мельстусь</a:t>
            </a: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 …….</a:t>
            </a:r>
          </a:p>
          <a:p>
            <a:pPr lvl="0">
              <a:lnSpc>
                <a:spcPct val="115000"/>
              </a:lnSpc>
              <a:spcAft>
                <a:spcPts val="750"/>
              </a:spcAft>
              <a:buClr>
                <a:srgbClr val="F0A22E"/>
              </a:buClr>
            </a:pP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Монь </a:t>
            </a:r>
            <a:r>
              <a:rPr lang="ru-RU" sz="2400" b="1" dirty="0" err="1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ули</a:t>
            </a:r>
            <a:r>
              <a:rPr lang="ru-RU" sz="2400" b="1" dirty="0">
                <a:solidFill>
                  <a:srgbClr val="4E3B30"/>
                </a:solidFill>
                <a:latin typeface="Calibri"/>
                <a:ea typeface="Calibri"/>
                <a:cs typeface="Times New Roman"/>
              </a:rPr>
              <a:t> мелем …………</a:t>
            </a:r>
          </a:p>
          <a:p>
            <a:pPr marL="0" lvl="0" indent="0">
              <a:buClr>
                <a:srgbClr val="F0A22E"/>
              </a:buClr>
              <a:buNone/>
            </a:pPr>
            <a:endParaRPr lang="ru-RU" sz="2400" b="1" dirty="0">
              <a:solidFill>
                <a:srgbClr val="4E3B3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88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Кудов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кармавтомась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тонавтнемс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наизусть 1-ке стихотворения, </a:t>
            </a: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конась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тусь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мелезэнк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b="1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Вастовомазонок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" y="495653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24" y="4956532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052736"/>
            <a:ext cx="624644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059488"/>
            <a:ext cx="903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0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4800" b="1" dirty="0" err="1">
                <a:latin typeface="Calibri"/>
                <a:ea typeface="Calibri"/>
                <a:cs typeface="Times New Roman"/>
              </a:rPr>
              <a:t>Инеськеть</a:t>
            </a:r>
            <a:r>
              <a:rPr lang="ru-RU" sz="4800" b="1" dirty="0">
                <a:latin typeface="Calibri"/>
                <a:ea typeface="Calibri"/>
                <a:cs typeface="Times New Roman"/>
              </a:rPr>
              <a:t>! </a:t>
            </a:r>
            <a:r>
              <a:rPr lang="ru-RU" sz="4800" b="1" dirty="0" err="1">
                <a:latin typeface="Calibri"/>
                <a:ea typeface="Calibri"/>
                <a:cs typeface="Times New Roman"/>
              </a:rPr>
              <a:t>Ловнодо</a:t>
            </a:r>
            <a:r>
              <a:rPr lang="ru-RU" sz="4800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4800" b="1" dirty="0" err="1">
                <a:latin typeface="Calibri"/>
                <a:ea typeface="Calibri"/>
                <a:cs typeface="Times New Roman"/>
              </a:rPr>
              <a:t>мокшэрзянь</a:t>
            </a:r>
            <a:r>
              <a:rPr lang="ru-RU" sz="4800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4800" b="1" dirty="0" err="1">
                <a:latin typeface="Calibri"/>
                <a:ea typeface="Calibri"/>
                <a:cs typeface="Times New Roman"/>
              </a:rPr>
              <a:t>стихотвореният</a:t>
            </a:r>
            <a:r>
              <a:rPr lang="ru-RU" sz="4800" b="1" dirty="0">
                <a:latin typeface="Calibri"/>
                <a:ea typeface="Calibri"/>
                <a:cs typeface="Times New Roman"/>
              </a:rPr>
              <a:t>!</a:t>
            </a:r>
          </a:p>
          <a:p>
            <a:pPr>
              <a:spcAft>
                <a:spcPts val="0"/>
              </a:spcAft>
            </a:pPr>
            <a:endParaRPr lang="ru-RU" sz="4800" b="1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" y="495653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24" y="4956532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052736"/>
            <a:ext cx="624644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059488"/>
            <a:ext cx="903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cap="none" dirty="0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                           </a:t>
            </a:r>
            <a:r>
              <a:rPr lang="ru-RU" sz="3200" b="1" cap="none" dirty="0" err="1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Уроконь</a:t>
            </a:r>
            <a:r>
              <a:rPr lang="ru-RU" sz="3200" b="1" cap="none" dirty="0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cap="none" dirty="0" err="1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цельтне</a:t>
            </a:r>
            <a:r>
              <a:rPr lang="ru-RU" sz="3200" b="1" cap="none" dirty="0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br>
              <a:rPr lang="ru-RU" sz="4000" cap="none" dirty="0">
                <a:solidFill>
                  <a:srgbClr val="4E3B3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351309"/>
            <a:ext cx="8686800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Обучающейть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келейгавтомс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тонавтницятнень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содамочист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Любаевде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Эскиндэ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ды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Есениндэ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кемекстамс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поэтической изобразительной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келень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приемтнэнь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мукшномо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ды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явномо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u="sng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Воспитательнойть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u="sng" dirty="0">
                <a:latin typeface="Calibri"/>
                <a:ea typeface="Calibri"/>
                <a:cs typeface="Times New Roman"/>
              </a:rPr>
              <a:t>-</a:t>
            </a:r>
            <a:r>
              <a:rPr lang="ru-RU" sz="2000" b="1" u="sng" dirty="0" err="1">
                <a:latin typeface="Times New Roman"/>
                <a:ea typeface="Calibri"/>
                <a:cs typeface="Times New Roman"/>
              </a:rPr>
              <a:t>тонавтомс</a:t>
            </a: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u="sng" dirty="0" err="1">
                <a:latin typeface="Times New Roman"/>
                <a:ea typeface="Calibri"/>
                <a:cs typeface="Times New Roman"/>
              </a:rPr>
              <a:t>пертьпельксэнть</a:t>
            </a: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u="sng" dirty="0" err="1">
                <a:latin typeface="Times New Roman"/>
                <a:ea typeface="Calibri"/>
                <a:cs typeface="Times New Roman"/>
              </a:rPr>
              <a:t>мазычинзэ</a:t>
            </a: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u="sng" dirty="0" err="1">
                <a:latin typeface="Times New Roman"/>
                <a:ea typeface="Calibri"/>
                <a:cs typeface="Times New Roman"/>
              </a:rPr>
              <a:t>нееме,вечкеме</a:t>
            </a: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u="sng" dirty="0" err="1">
                <a:latin typeface="Times New Roman"/>
                <a:ea typeface="Calibri"/>
                <a:cs typeface="Times New Roman"/>
              </a:rPr>
              <a:t>ды</a:t>
            </a: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u="sng" dirty="0" err="1">
                <a:latin typeface="Times New Roman"/>
                <a:ea typeface="Calibri"/>
                <a:cs typeface="Times New Roman"/>
              </a:rPr>
              <a:t>ванстомо</a:t>
            </a: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u="sng" dirty="0" err="1">
                <a:latin typeface="Times New Roman"/>
                <a:ea typeface="Calibri"/>
                <a:cs typeface="Times New Roman"/>
              </a:rPr>
              <a:t>тиринь</a:t>
            </a: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u="sng" dirty="0" err="1">
                <a:latin typeface="Times New Roman"/>
                <a:ea typeface="Calibri"/>
                <a:cs typeface="Times New Roman"/>
              </a:rPr>
              <a:t>ёнксонть</a:t>
            </a: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https://pandia.ru/text/84/143/images/img3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877272"/>
            <a:ext cx="9036497" cy="7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4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3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none" dirty="0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       Предполагаемой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результатнэ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Calibri"/>
                <a:ea typeface="Calibri"/>
                <a:cs typeface="Times New Roman"/>
              </a:rPr>
              <a:t>  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Личностнойть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тиринь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ёнксонтень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вечкемань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кастомась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маштомс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вейсэ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важодеме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веке-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вейкень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кунсоломо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Предметнойть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Маштомс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мельстуезь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поэтической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произведениянь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ловномо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теманть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ды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идеянть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явомо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Метапредметнойть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путомс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карадо-каршо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мокшэрзянь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ды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рузонь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стихотворениятнень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маштомс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эсь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важодемантень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питнень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путомо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7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4" y="5963596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488"/>
            <a:ext cx="914400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2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                                                </a:t>
            </a:r>
            <a:r>
              <a:rPr lang="ru-RU" sz="2400" b="1" dirty="0" err="1"/>
              <a:t>Эпиграфось</a:t>
            </a:r>
            <a:r>
              <a:rPr lang="ru-RU" sz="24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                   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/>
              <a:t>                     </a:t>
            </a: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7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4" y="5963596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                                       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    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Вант,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ашо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килеесь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                                                             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Сюлмась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пиже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паця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                                                              Сон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ашти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икелень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</a:t>
            </a:r>
            <a:endParaRPr lang="en-US" b="1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                                                              Прок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вечкевикс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патям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П.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Любаев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 descr="Художник Олег Чувашев (60 работ) &quot; Страница 2 &quot; Картины, худ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" y="1052736"/>
            <a:ext cx="463822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5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                   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/>
              <a:t>                     </a:t>
            </a: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7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4" y="5963596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Рисунок 9" descr="Художник Александр Леонидович Былич Картин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5666"/>
            <a:ext cx="4572000" cy="508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Gallerix Hosted - хостинг картинок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75665"/>
            <a:ext cx="4325995" cy="5087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720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         </a:t>
            </a:r>
            <a:r>
              <a:rPr lang="ru-RU" sz="2400" dirty="0" err="1">
                <a:solidFill>
                  <a:srgbClr val="202020"/>
                </a:solidFill>
                <a:effectLst/>
                <a:latin typeface="Tahoma"/>
                <a:ea typeface="Calibri"/>
                <a:cs typeface="Aharoni"/>
              </a:rPr>
              <a:t>Любаев</a:t>
            </a:r>
            <a:r>
              <a:rPr lang="ru-RU" sz="2400" dirty="0">
                <a:solidFill>
                  <a:srgbClr val="202020"/>
                </a:solidFill>
                <a:effectLst/>
                <a:latin typeface="Tahoma"/>
                <a:ea typeface="Calibri"/>
                <a:cs typeface="Aharoni"/>
              </a:rPr>
              <a:t> Павел Кириллович</a:t>
            </a:r>
            <a:r>
              <a:rPr lang="ru-RU" sz="1400" dirty="0">
                <a:solidFill>
                  <a:srgbClr val="202020"/>
                </a:solidFill>
                <a:effectLst/>
                <a:latin typeface="Tahoma"/>
                <a:ea typeface="Calibri"/>
              </a:rPr>
              <a:t>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                   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/>
              <a:t>                     </a:t>
            </a: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7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4" y="5963596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Рисунок 11" descr="https://www.nnov.ec/images/1/19/Lebaevpavel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5"/>
            <a:ext cx="5184576" cy="578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88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                   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/>
              <a:t>                     </a:t>
            </a: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7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4" y="5963596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Тундо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Менельсэ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ёндолось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вергедсь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Тусь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виев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пиземе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жойсэ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Телень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ашо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шубась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пергедсь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Ушось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эри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тундонь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койсэ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Ловонть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алдо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лиси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нарось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–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Тундонь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од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пиже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панарось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Панжовсть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весе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эрьктне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лейтне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Эзгаст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капшазь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уить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эйтне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Лангсек-лангсек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теке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ардыть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,-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Ардыть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ков-бути,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кенярдыть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Лисить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озимтне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сурсемекс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Эйкакштненеь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тейсть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нурсеметь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Тундось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манейгавты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ушонть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Од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эрямо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таго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ушодсь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Витольд Бялыницкий-Бируля ~ Вешние в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067944" cy="49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54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                   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/>
              <a:t>                     </a:t>
            </a: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672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4" y="5963596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https://i.ytimg.com/vi/rrLYyH2kCmg/maxresdefau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29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/>
              <a:t>                      </a:t>
            </a:r>
            <a:r>
              <a:rPr lang="ru-RU" sz="2400" b="1" dirty="0" err="1"/>
              <a:t>Эсенек</a:t>
            </a:r>
            <a:r>
              <a:rPr lang="ru-RU" sz="2400" b="1" dirty="0"/>
              <a:t> </a:t>
            </a:r>
            <a:r>
              <a:rPr lang="ru-RU" sz="2400" b="1" dirty="0" err="1"/>
              <a:t>Цельтне</a:t>
            </a:r>
            <a:r>
              <a:rPr lang="ru-RU" sz="2400" b="1" dirty="0"/>
              <a:t> :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                   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/>
              <a:t>                     </a:t>
            </a:r>
          </a:p>
        </p:txBody>
      </p:sp>
      <p:pic>
        <p:nvPicPr>
          <p:cNvPr id="4" name="Рисунок 3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35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875665" cy="87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366542/f178e573-60b0-4c1d-bbb1-7331040cccfc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37294"/>
            <a:ext cx="875665" cy="875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052736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130534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665" y="1368948"/>
            <a:ext cx="7830502" cy="2752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ванномс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кодат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ёжомарямост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пертьпельксэнтень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ульнесть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П.Любаевень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А.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Эскинэнь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ды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рузонь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содавикс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поэтэнть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С.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Есенинэнь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.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ванномс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кодат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выразительно- изобразительной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средстват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сайнесть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поэттнэ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штобу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невтемс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тиринь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пертьпельксэнть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мазычинзэ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(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эпитетт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метафорат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сравненият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олицетвореният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невтемс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мезес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тонавтыть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ловнозь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стихотворениятне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7" y="6059488"/>
            <a:ext cx="903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2" y="4998101"/>
            <a:ext cx="87153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0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</TotalTime>
  <Words>744</Words>
  <Application>Microsoft Office PowerPoint</Application>
  <PresentationFormat>Экран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Franklin Gothic Book</vt:lpstr>
      <vt:lpstr>Franklin Gothic Medium</vt:lpstr>
      <vt:lpstr>Tahoma</vt:lpstr>
      <vt:lpstr>Times New Roman</vt:lpstr>
      <vt:lpstr>Wingdings 2</vt:lpstr>
      <vt:lpstr>Трек</vt:lpstr>
      <vt:lpstr>       Муниципальное бюджетное образовательное    учреждение           «Кученяевская основная общеобразовательная школа»   </vt:lpstr>
      <vt:lpstr>                           Уроконь цельтне: </vt:lpstr>
      <vt:lpstr>       Предполагаемой результатнэ:</vt:lpstr>
      <vt:lpstr>                                                Эпиграфось:</vt:lpstr>
      <vt:lpstr>                                                </vt:lpstr>
      <vt:lpstr>                          Любаев Павел Кириллович </vt:lpstr>
      <vt:lpstr>                          </vt:lpstr>
      <vt:lpstr>                          </vt:lpstr>
      <vt:lpstr>                      Эсенек Цельтне :   </vt:lpstr>
      <vt:lpstr>                      Эсенек Цельтне :   </vt:lpstr>
      <vt:lpstr>                       </vt:lpstr>
      <vt:lpstr>                 Изобразительно-выразительной средстватне:</vt:lpstr>
      <vt:lpstr>                 </vt:lpstr>
      <vt:lpstr>                 Изобразительно-выразительной средстватне </vt:lpstr>
      <vt:lpstr>                 </vt:lpstr>
      <vt:lpstr>                 </vt:lpstr>
      <vt:lpstr>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      «Кученяевская основная общеобразовательная школа»</dc:title>
  <dc:creator>ольга</dc:creator>
  <cp:lastModifiedBy>User</cp:lastModifiedBy>
  <cp:revision>79</cp:revision>
  <dcterms:created xsi:type="dcterms:W3CDTF">2019-12-10T04:35:48Z</dcterms:created>
  <dcterms:modified xsi:type="dcterms:W3CDTF">2023-03-24T13:08:28Z</dcterms:modified>
</cp:coreProperties>
</file>