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7" r:id="rId3"/>
    <p:sldId id="258" r:id="rId4"/>
    <p:sldId id="259" r:id="rId5"/>
    <p:sldId id="260" r:id="rId6"/>
    <p:sldId id="281" r:id="rId7"/>
    <p:sldId id="282" r:id="rId8"/>
    <p:sldId id="283" r:id="rId9"/>
    <p:sldId id="284" r:id="rId10"/>
    <p:sldId id="285" r:id="rId11"/>
    <p:sldId id="295" r:id="rId12"/>
    <p:sldId id="261" r:id="rId13"/>
    <p:sldId id="263" r:id="rId14"/>
    <p:sldId id="289" r:id="rId15"/>
    <p:sldId id="296" r:id="rId16"/>
    <p:sldId id="287" r:id="rId17"/>
    <p:sldId id="297" r:id="rId18"/>
    <p:sldId id="298" r:id="rId19"/>
    <p:sldId id="292" r:id="rId20"/>
    <p:sldId id="291" r:id="rId21"/>
    <p:sldId id="299" r:id="rId22"/>
    <p:sldId id="293" r:id="rId23"/>
    <p:sldId id="294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7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A2B7-35D4-49FB-AC4C-4F3103C81599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5F7C-29D1-4DBC-8F00-3E5F117A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9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A2B7-35D4-49FB-AC4C-4F3103C81599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5F7C-29D1-4DBC-8F00-3E5F117A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84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A2B7-35D4-49FB-AC4C-4F3103C81599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5F7C-29D1-4DBC-8F00-3E5F117A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74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A2B7-35D4-49FB-AC4C-4F3103C81599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5F7C-29D1-4DBC-8F00-3E5F117A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88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A2B7-35D4-49FB-AC4C-4F3103C81599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5F7C-29D1-4DBC-8F00-3E5F117A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94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A2B7-35D4-49FB-AC4C-4F3103C81599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5F7C-29D1-4DBC-8F00-3E5F117A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64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A2B7-35D4-49FB-AC4C-4F3103C81599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5F7C-29D1-4DBC-8F00-3E5F117A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691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A2B7-35D4-49FB-AC4C-4F3103C81599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5F7C-29D1-4DBC-8F00-3E5F117A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608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A2B7-35D4-49FB-AC4C-4F3103C81599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5F7C-29D1-4DBC-8F00-3E5F117A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479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A2B7-35D4-49FB-AC4C-4F3103C81599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5F7C-29D1-4DBC-8F00-3E5F117A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70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A2B7-35D4-49FB-AC4C-4F3103C81599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5F7C-29D1-4DBC-8F00-3E5F117A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47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A2B7-35D4-49FB-AC4C-4F3103C81599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45F7C-29D1-4DBC-8F00-3E5F117AB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89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img1.liveinternet.ru/images/attach/c/5/123/999/123999249_053.JPG" TargetMode="External"/><Relationship Id="rId13" Type="http://schemas.openxmlformats.org/officeDocument/2006/relationships/image" Target="../media/image21.emf"/><Relationship Id="rId3" Type="http://schemas.openxmlformats.org/officeDocument/2006/relationships/hyperlink" Target="http://multivarenie.ru/images/multivarenie/2016/07/3.jpg" TargetMode="External"/><Relationship Id="rId7" Type="http://schemas.openxmlformats.org/officeDocument/2006/relationships/hyperlink" Target="http://zt16.ru/wp-content/uploads/2016/06/1436164821_spory-na-edu.jpg" TargetMode="External"/><Relationship Id="rId12" Type="http://schemas.openxmlformats.org/officeDocument/2006/relationships/hyperlink" Target="http://static9.depositphotos.com/1637295/1121/v/950/depositphotos_11217565-Bare-tree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eralline.com/uploads/images/00/05/37/2016/03/01/5de0e0.jpg" TargetMode="External"/><Relationship Id="rId11" Type="http://schemas.openxmlformats.org/officeDocument/2006/relationships/hyperlink" Target="https://15254b2dcaab7f5478ab-24461f391e20b7336331d5789078af53.ssl.cf1.rackcdn.com/" TargetMode="External"/><Relationship Id="rId5" Type="http://schemas.openxmlformats.org/officeDocument/2006/relationships/hyperlink" Target="http://images.tutu.ru/image/source/4/9357310c2b7d330fc6853362ef4c31ca/" TargetMode="External"/><Relationship Id="rId10" Type="http://schemas.openxmlformats.org/officeDocument/2006/relationships/hyperlink" Target="http://www.vsyzrani.ru/wp-content/uploads/2015/04/mord2.jpg" TargetMode="External"/><Relationship Id="rId4" Type="http://schemas.openxmlformats.org/officeDocument/2006/relationships/hyperlink" Target="https://kupisam.ru/upload/iblock/447/khleb-rzhanoy-iz-obdirnoy-muki-podovyy-arnaut-.jpg" TargetMode="External"/><Relationship Id="rId9" Type="http://schemas.openxmlformats.org/officeDocument/2006/relationships/hyperlink" Target="http://&#1084;&#1086;&#1088;&#1076;&#1074;&#1072;-&#1090;&#1086;&#1083;&#1100;&#1103;&#1090;&#1090;&#1080;.&#1088;&#1092;/wp-content/uploads/2013/07/poza-napitok-mordovskaya-kuxnya_6094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.jpg"/><Relationship Id="rId4" Type="http://schemas.openxmlformats.org/officeDocument/2006/relationships/image" Target="../media/image5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7B0147-D76F-4770-A8A3-6B7847064871}"/>
              </a:ext>
            </a:extLst>
          </p:cNvPr>
          <p:cNvSpPr/>
          <p:nvPr/>
        </p:nvSpPr>
        <p:spPr>
          <a:xfrm>
            <a:off x="251520" y="1628801"/>
            <a:ext cx="842493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урока 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эрзянскому языку 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4 классе</a:t>
            </a:r>
          </a:p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Эрзянь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ярсамопельтне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(«Мордовские еда и напитки»)</a:t>
            </a:r>
          </a:p>
          <a:p>
            <a:pPr algn="ctr"/>
            <a:endParaRPr lang="ru-RU" sz="1600" b="1" i="1" spc="50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и провела:                                                                                                учитель эрзянского языка,                                                                                                  </a:t>
            </a:r>
            <a:r>
              <a:rPr lang="ru-RU" sz="1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Тутушкина</a:t>
            </a:r>
            <a:r>
              <a:rPr lang="ru-RU" sz="1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Викторовна</a:t>
            </a:r>
          </a:p>
          <a:p>
            <a:pPr algn="r"/>
            <a:r>
              <a:rPr lang="ru-RU" sz="1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МБОУ «Комсомольская СОШ № 1»</a:t>
            </a:r>
          </a:p>
          <a:p>
            <a:pPr algn="r"/>
            <a:r>
              <a:rPr lang="ru-RU" sz="1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Чамзинского</a:t>
            </a:r>
            <a:r>
              <a:rPr lang="ru-RU" sz="1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</a:p>
          <a:p>
            <a:pPr algn="ctr"/>
            <a:endParaRPr lang="ru-RU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C4A224-0E99-4020-9E80-A319D69AFC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871" y="-1"/>
            <a:ext cx="9143129" cy="9831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BCEE77-3832-4662-AABF-AF5076CCF3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0" y="5877272"/>
            <a:ext cx="9143129" cy="9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3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5909721" y="3056965"/>
            <a:ext cx="5827059" cy="591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-2616825" y="3056964"/>
            <a:ext cx="5827059" cy="5916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870" y="6266330"/>
            <a:ext cx="9143129" cy="591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-24044" y="0"/>
            <a:ext cx="9143129" cy="5916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89987" y="980728"/>
            <a:ext cx="1628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5976" y="2204864"/>
            <a:ext cx="30243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err="1"/>
              <a:t>якстерькай</a:t>
            </a:r>
            <a:r>
              <a:rPr lang="ru-RU" sz="4400" dirty="0"/>
              <a:t> почт</a:t>
            </a:r>
          </a:p>
          <a:p>
            <a:r>
              <a:rPr lang="ru-RU" sz="4400" dirty="0"/>
              <a:t>солод </a:t>
            </a:r>
          </a:p>
          <a:p>
            <a:r>
              <a:rPr lang="ru-RU" sz="4400" dirty="0"/>
              <a:t>сахар</a:t>
            </a:r>
          </a:p>
        </p:txBody>
      </p:sp>
      <p:pic>
        <p:nvPicPr>
          <p:cNvPr id="10" name="Содержимо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18981"/>
            <a:ext cx="2952328" cy="3971902"/>
          </a:xfrm>
          <a:prstGeom prst="rect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65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5909721" y="3056965"/>
            <a:ext cx="5827059" cy="591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-2616825" y="3056964"/>
            <a:ext cx="5827059" cy="5916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870" y="6266330"/>
            <a:ext cx="9143129" cy="591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-24044" y="0"/>
            <a:ext cx="9143129" cy="5916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36844" y="834230"/>
            <a:ext cx="2519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Сюкоро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2313919"/>
            <a:ext cx="30243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 </a:t>
            </a:r>
            <a:r>
              <a:rPr lang="ru-RU" sz="4400" dirty="0" err="1"/>
              <a:t>велькс</a:t>
            </a:r>
            <a:endParaRPr lang="ru-RU" sz="4400" dirty="0"/>
          </a:p>
          <a:p>
            <a:r>
              <a:rPr lang="ru-RU" sz="4400" dirty="0"/>
              <a:t> ой</a:t>
            </a:r>
          </a:p>
          <a:p>
            <a:r>
              <a:rPr lang="ru-RU" sz="4400" dirty="0"/>
              <a:t> ал</a:t>
            </a:r>
          </a:p>
          <a:p>
            <a:r>
              <a:rPr lang="ru-RU" sz="4400" dirty="0"/>
              <a:t> почт</a:t>
            </a:r>
          </a:p>
        </p:txBody>
      </p:sp>
      <p:pic>
        <p:nvPicPr>
          <p:cNvPr id="10" name="Содержимое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43101" r="65431" b="7304"/>
          <a:stretch/>
        </p:blipFill>
        <p:spPr>
          <a:xfrm>
            <a:off x="1043608" y="2293287"/>
            <a:ext cx="3528392" cy="2627249"/>
          </a:xfrm>
          <a:prstGeom prst="rect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126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861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870" y="6266330"/>
            <a:ext cx="9143129" cy="591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-13254" y="0"/>
            <a:ext cx="9143129" cy="5916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5994" y="591670"/>
            <a:ext cx="7510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Од вал </a:t>
            </a:r>
            <a:r>
              <a:rPr lang="ru-RU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марто</a:t>
            </a: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важодема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1202" y="1515000"/>
            <a:ext cx="62159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cap="none" spc="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Капста</a:t>
            </a:r>
            <a:r>
              <a:rPr lang="ru-RU" sz="4000" b="1" cap="none" spc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ям  </a:t>
            </a:r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ru-RU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1349" y="2222886"/>
            <a:ext cx="515679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Салведь</a:t>
            </a:r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-  </a:t>
            </a:r>
            <a:r>
              <a:rPr lang="ru-RU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окрошка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1348" y="2918383"/>
            <a:ext cx="49407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Панжакай</a:t>
            </a:r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- </a:t>
            </a:r>
            <a:r>
              <a:rPr lang="ru-RU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ватрушка </a:t>
            </a:r>
            <a:r>
              <a:rPr lang="ru-RU" sz="4000" b="1" cap="none" spc="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1202" y="3626269"/>
            <a:ext cx="84691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Суронь</a:t>
            </a:r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пачалксеть</a:t>
            </a:r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</a:t>
            </a:r>
            <a:r>
              <a:rPr lang="ru-RU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пшенные блины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9928" y="4388229"/>
            <a:ext cx="7157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Чапамо</a:t>
            </a:r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ловсо</a:t>
            </a:r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</a:t>
            </a:r>
            <a:r>
              <a:rPr lang="ru-RU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кислое молоко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9928" y="5013176"/>
            <a:ext cx="26196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Поза - </a:t>
            </a:r>
            <a:r>
              <a:rPr lang="ru-RU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квас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01202" y="5573681"/>
            <a:ext cx="62781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Сюкоро</a:t>
            </a:r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- </a:t>
            </a:r>
            <a:r>
              <a:rPr lang="ru-RU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сдобная выпечка</a:t>
            </a:r>
          </a:p>
        </p:txBody>
      </p:sp>
    </p:spTree>
    <p:extLst>
      <p:ext uri="{BB962C8B-B14F-4D97-AF65-F5344CB8AC3E}">
        <p14:creationId xmlns:p14="http://schemas.microsoft.com/office/powerpoint/2010/main" val="256968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26" y="1014566"/>
            <a:ext cx="4893269" cy="49300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39778" y="1108045"/>
            <a:ext cx="10157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err="1">
                <a:solidFill>
                  <a:srgbClr val="C00000"/>
                </a:solidFill>
              </a:rPr>
              <a:t>менель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62068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rgbClr val="C00000"/>
                </a:solidFill>
              </a:rPr>
              <a:t>кши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01154" y="5587152"/>
            <a:ext cx="1547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rgbClr val="C00000"/>
                </a:solidFill>
              </a:rPr>
              <a:t>капста</a:t>
            </a:r>
            <a:r>
              <a:rPr lang="ru-RU" sz="2000" b="1" i="1" dirty="0">
                <a:solidFill>
                  <a:srgbClr val="C00000"/>
                </a:solidFill>
              </a:rPr>
              <a:t> ям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628800"/>
            <a:ext cx="1371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теле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060" y="296559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rgbClr val="C00000"/>
                </a:solidFill>
              </a:rPr>
              <a:t>лопа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739" y="4237689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rgbClr val="C00000"/>
                </a:solidFill>
              </a:rPr>
              <a:t>сывель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752" y="476672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rgbClr val="C00000"/>
                </a:solidFill>
              </a:rPr>
              <a:t>панжакай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6296" y="2780928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rgbClr val="C00000"/>
                </a:solidFill>
              </a:rPr>
              <a:t>ловсо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73763" y="3875707"/>
            <a:ext cx="12053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err="1">
                <a:solidFill>
                  <a:srgbClr val="C00000"/>
                </a:solidFill>
              </a:rPr>
              <a:t>пачалксе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73763" y="4941168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err="1">
                <a:solidFill>
                  <a:srgbClr val="C00000"/>
                </a:solidFill>
              </a:rPr>
              <a:t>кудо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8024" y="476672"/>
            <a:ext cx="1385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err="1">
                <a:solidFill>
                  <a:srgbClr val="C00000"/>
                </a:solidFill>
              </a:rPr>
              <a:t>тейтерне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06125" y="5335017"/>
            <a:ext cx="1077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err="1">
                <a:solidFill>
                  <a:srgbClr val="C00000"/>
                </a:solidFill>
              </a:rPr>
              <a:t>салведь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85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22448 0.17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0.17326 0.172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4 0.00232 L -0.23629 -0.125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231 L -0.35955 -0.251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22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022E-16 L -0.19878 -0.4488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-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25382 -0.4937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1" y="-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26962 -0.3020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2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622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644"/>
            <a:ext cx="9144000" cy="51167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mordovskij_-_Mordovskij_tanec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910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9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5182" y="1124744"/>
            <a:ext cx="718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Книга </a:t>
            </a:r>
            <a:r>
              <a:rPr lang="ru-RU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марто</a:t>
            </a: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важодема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117" y="2426122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   </a:t>
            </a:r>
            <a:r>
              <a:rPr lang="ru-RU" sz="4000" b="1" dirty="0" err="1">
                <a:solidFill>
                  <a:srgbClr val="C00000"/>
                </a:solidFill>
              </a:rPr>
              <a:t>лопась</a:t>
            </a:r>
            <a:r>
              <a:rPr lang="ru-RU" sz="4000" b="1" dirty="0">
                <a:solidFill>
                  <a:srgbClr val="C00000"/>
                </a:solidFill>
              </a:rPr>
              <a:t> 44-це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 </a:t>
            </a:r>
            <a:r>
              <a:rPr lang="ru-RU" sz="4000" b="1" dirty="0" err="1">
                <a:solidFill>
                  <a:srgbClr val="C00000"/>
                </a:solidFill>
              </a:rPr>
              <a:t>упражнениясь</a:t>
            </a:r>
            <a:r>
              <a:rPr lang="ru-RU" sz="4000" b="1" dirty="0">
                <a:solidFill>
                  <a:srgbClr val="C00000"/>
                </a:solidFill>
              </a:rPr>
              <a:t> 4-це</a:t>
            </a:r>
          </a:p>
          <a:p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808828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646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05" y="476672"/>
            <a:ext cx="6696744" cy="595774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36" y="10950"/>
            <a:ext cx="914082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02" y="6269037"/>
            <a:ext cx="914082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872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24744"/>
            <a:ext cx="7848872" cy="40324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Шумбрачи</a:t>
            </a:r>
            <a:r>
              <a:rPr lang="ru-RU" sz="5400" b="1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</a:p>
          <a:p>
            <a:pPr algn="ctr"/>
            <a:r>
              <a:rPr lang="ru-RU" sz="5400" b="1" cap="none" spc="0" dirty="0" err="1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вечкевикс</a:t>
            </a:r>
            <a:r>
              <a:rPr lang="ru-RU" sz="5400" b="1" cap="none" spc="0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ru-RU" sz="5400" b="1" cap="none" spc="0" dirty="0" err="1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инжеть</a:t>
            </a:r>
            <a:r>
              <a:rPr lang="ru-RU" sz="5400" b="1" cap="none" spc="0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47496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0607" r="25494" b="-10607"/>
          <a:stretch/>
        </p:blipFill>
        <p:spPr bwMode="auto">
          <a:xfrm rot="5400000">
            <a:off x="-3248148" y="3134518"/>
            <a:ext cx="6858002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0607" r="25494" b="-10607"/>
          <a:stretch/>
        </p:blipFill>
        <p:spPr bwMode="auto">
          <a:xfrm rot="5400000">
            <a:off x="5420518" y="3134518"/>
            <a:ext cx="6858002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95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zzBRg5WtwpY/VB_5txkB4gI/AAAAAAAAOqw/dCY7UUrjDw0/s1600/%D0%BF%D1%8F%D1%82%D0%B5%D1%80%D0%BA%D0%B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1088"/>
            <a:ext cx="6110784" cy="591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-2616825" y="3056964"/>
            <a:ext cx="5827059" cy="591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-24044" y="0"/>
            <a:ext cx="9143129" cy="591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0" y="6266329"/>
            <a:ext cx="9143129" cy="5916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5933765" y="3208264"/>
            <a:ext cx="5827059" cy="5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1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8608" y="1124744"/>
            <a:ext cx="3459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Кудонь</a:t>
            </a: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тев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117" y="2426122"/>
            <a:ext cx="8136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4000" b="1" dirty="0"/>
              <a:t>Записать рецепт мордовского национального блюда.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b="1" dirty="0"/>
              <a:t>Выучить новые слова.</a:t>
            </a:r>
          </a:p>
          <a:p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097949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771423"/>
            <a:ext cx="7704855" cy="25922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perspective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ВАСТОМАЗОНОК!</a:t>
            </a:r>
          </a:p>
        </p:txBody>
      </p:sp>
    </p:spTree>
    <p:extLst>
      <p:ext uri="{BB962C8B-B14F-4D97-AF65-F5344CB8AC3E}">
        <p14:creationId xmlns:p14="http://schemas.microsoft.com/office/powerpoint/2010/main" val="1097019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1296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hlinkClick r:id="rId3"/>
            </a:endParaRPr>
          </a:p>
          <a:p>
            <a:endParaRPr lang="ru-RU" dirty="0">
              <a:hlinkClick r:id="rId3"/>
            </a:endParaRPr>
          </a:p>
          <a:p>
            <a:r>
              <a:rPr lang="en-US" dirty="0">
                <a:hlinkClick r:id="rId3"/>
              </a:rPr>
              <a:t>http://multivarenie.ru/images/multivarenie/2016/07/3.jpg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4"/>
              </a:rPr>
              <a:t>https://kupisam.ru/upload/iblock/447/khleb-rzhanoy-iz-obdirnoy-muki-podovyy-arnaut-.jpg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5"/>
              </a:rPr>
              <a:t>http://images.tutu.ru/image/source/4/9357310c2b7d330fc6853362ef4c31ca/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6"/>
              </a:rPr>
              <a:t>http://veralline.com/uploads/images/00/05/37/2016/03/01/5de0e0.jpg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7"/>
              </a:rPr>
              <a:t>http://zt16.ru/wp-content/uploads/2016/06/1436164821_spory-na-edu.jpg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8"/>
              </a:rPr>
              <a:t>http://img1.liveinternet.ru/images/attach/c/5/123/999/123999249_053.JPG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9"/>
              </a:rPr>
              <a:t>http://</a:t>
            </a:r>
            <a:r>
              <a:rPr lang="ru-RU" dirty="0">
                <a:hlinkClick r:id="rId9"/>
              </a:rPr>
              <a:t>мордва-</a:t>
            </a:r>
            <a:r>
              <a:rPr lang="ru-RU" dirty="0" err="1">
                <a:hlinkClick r:id="rId9"/>
              </a:rPr>
              <a:t>тольятти.рф</a:t>
            </a:r>
            <a:r>
              <a:rPr lang="ru-RU" dirty="0">
                <a:hlinkClick r:id="rId9"/>
              </a:rPr>
              <a:t>/</a:t>
            </a:r>
            <a:r>
              <a:rPr lang="en-US" dirty="0" err="1">
                <a:hlinkClick r:id="rId9"/>
              </a:rPr>
              <a:t>wp</a:t>
            </a:r>
            <a:r>
              <a:rPr lang="en-US" dirty="0">
                <a:hlinkClick r:id="rId9"/>
              </a:rPr>
              <a:t>-content/uploads/2013/07/poza-napitok-mordovskaya-kuxnya_6094.jpg</a:t>
            </a:r>
            <a:endParaRPr lang="ru-RU" dirty="0"/>
          </a:p>
          <a:p>
            <a:r>
              <a:rPr lang="en-US" dirty="0">
                <a:hlinkClick r:id="rId10"/>
              </a:rPr>
              <a:t>http://www.vsyzrani.ru/wp-content/uploads/2015/04/mord2.jpg</a:t>
            </a:r>
            <a:endParaRPr lang="ru-RU" dirty="0"/>
          </a:p>
          <a:p>
            <a:r>
              <a:rPr lang="en-US" dirty="0">
                <a:hlinkClick r:id="rId11"/>
              </a:rPr>
              <a:t>https://15254b2dcaab7f5478ab-24461f391e20b7336331d5789078af53.ssl.cf1.rackcdn.com</a:t>
            </a:r>
            <a:endParaRPr lang="ru-RU" dirty="0"/>
          </a:p>
          <a:p>
            <a:r>
              <a:rPr lang="en-US" dirty="0">
                <a:hlinkClick r:id="rId12"/>
              </a:rPr>
              <a:t>http://static9.depositphotos.com/1637295/1121/v/950/depositphotos_11217565-Bare-tree.jpg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69037"/>
            <a:ext cx="914082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5731"/>
            <a:ext cx="914082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298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26946"/>
            <a:ext cx="2487168" cy="18288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85002"/>
            <a:ext cx="2081209" cy="173572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98" y="3891192"/>
            <a:ext cx="2376264" cy="18273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87320"/>
            <a:ext cx="3191768" cy="24287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87" y="941724"/>
            <a:ext cx="2189493" cy="20140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870" y="6266330"/>
            <a:ext cx="9143129" cy="591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0" y="0"/>
            <a:ext cx="9143129" cy="5916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87624" y="1412776"/>
            <a:ext cx="4118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60065" y="1423410"/>
            <a:ext cx="4118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54203" y="1423410"/>
            <a:ext cx="4118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39752" y="4328937"/>
            <a:ext cx="4118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44686" y="4291201"/>
            <a:ext cx="4118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87624" y="2955746"/>
            <a:ext cx="89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КШИ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47812" y="2967741"/>
            <a:ext cx="84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КАША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11728" y="303142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ЯМ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96819" y="5801399"/>
            <a:ext cx="909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ПРЯКА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73349" y="5718587"/>
            <a:ext cx="95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ЛОВСО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2962182"/>
            <a:ext cx="1253211" cy="445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3945828" y="2985507"/>
            <a:ext cx="1253211" cy="445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735583" y="3027087"/>
            <a:ext cx="1253211" cy="445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106102" y="5725719"/>
            <a:ext cx="1253211" cy="445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418046" y="5680747"/>
            <a:ext cx="1253211" cy="445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6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2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0" y="1340768"/>
            <a:ext cx="9143129" cy="591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871" y="4365104"/>
            <a:ext cx="9143129" cy="5916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2132856"/>
            <a:ext cx="8064896" cy="208823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Эрзянь</a:t>
            </a:r>
            <a:r>
              <a:rPr lang="ru-RU" sz="6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  <a:r>
              <a:rPr lang="ru-RU" sz="6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ярсамопельтне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7914" y="417438"/>
            <a:ext cx="43070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Уроконть</a:t>
            </a:r>
            <a:r>
              <a:rPr lang="ru-RU" sz="4400" b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400" b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темазо</a:t>
            </a:r>
            <a:endParaRPr lang="ru-RU" sz="4400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645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5909721" y="3056965"/>
            <a:ext cx="5827059" cy="591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-2616825" y="3056964"/>
            <a:ext cx="5827059" cy="5916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870" y="6266330"/>
            <a:ext cx="9143129" cy="591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-24044" y="0"/>
            <a:ext cx="9143129" cy="5916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3568" y="764704"/>
            <a:ext cx="3180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Капста</a:t>
            </a:r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ям</a:t>
            </a:r>
          </a:p>
        </p:txBody>
      </p:sp>
      <p:pic>
        <p:nvPicPr>
          <p:cNvPr id="10" name="Содержимое 4" descr="853302cb19e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988840"/>
            <a:ext cx="4003363" cy="3240360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148064" y="1988840"/>
            <a:ext cx="302433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/>
              <a:t>капста</a:t>
            </a:r>
            <a:endParaRPr lang="ru-RU" sz="4000" dirty="0"/>
          </a:p>
          <a:p>
            <a:r>
              <a:rPr lang="ru-RU" sz="4000" dirty="0" err="1"/>
              <a:t>модамарь</a:t>
            </a:r>
            <a:endParaRPr lang="ru-RU" sz="4000" dirty="0"/>
          </a:p>
          <a:p>
            <a:r>
              <a:rPr lang="ru-RU" sz="4000" dirty="0" err="1"/>
              <a:t>чурька</a:t>
            </a:r>
            <a:endParaRPr lang="ru-RU" sz="4000" dirty="0"/>
          </a:p>
          <a:p>
            <a:r>
              <a:rPr lang="ru-RU" sz="4000" dirty="0" err="1"/>
              <a:t>пурька</a:t>
            </a:r>
            <a:endParaRPr lang="ru-RU" sz="4000" dirty="0"/>
          </a:p>
          <a:p>
            <a:r>
              <a:rPr lang="ru-RU" sz="4000" dirty="0" err="1"/>
              <a:t>сывель</a:t>
            </a:r>
            <a:endParaRPr lang="ru-RU" sz="4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5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5909721" y="3056965"/>
            <a:ext cx="5827059" cy="591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-2616825" y="3056964"/>
            <a:ext cx="5827059" cy="5916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870" y="6266330"/>
            <a:ext cx="9143129" cy="591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870" y="0"/>
            <a:ext cx="9118215" cy="5916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32101" y="764704"/>
            <a:ext cx="2683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Салведь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1712176"/>
            <a:ext cx="30243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поза   </a:t>
            </a:r>
            <a:r>
              <a:rPr lang="ru-RU" sz="4000" dirty="0" err="1"/>
              <a:t>модамарь</a:t>
            </a:r>
            <a:endParaRPr lang="ru-RU" sz="4000" dirty="0"/>
          </a:p>
          <a:p>
            <a:r>
              <a:rPr lang="ru-RU" sz="4000" dirty="0"/>
              <a:t>ал </a:t>
            </a:r>
          </a:p>
          <a:p>
            <a:r>
              <a:rPr lang="ru-RU" sz="4000" dirty="0" err="1"/>
              <a:t>пиже</a:t>
            </a:r>
            <a:r>
              <a:rPr lang="ru-RU" sz="4000" dirty="0"/>
              <a:t> </a:t>
            </a:r>
            <a:r>
              <a:rPr lang="ru-RU" sz="4000" dirty="0" err="1"/>
              <a:t>чурька</a:t>
            </a:r>
            <a:endParaRPr lang="ru-RU" sz="4000" dirty="0"/>
          </a:p>
          <a:p>
            <a:r>
              <a:rPr lang="ru-RU" sz="4000" dirty="0" err="1"/>
              <a:t>куяр</a:t>
            </a:r>
            <a:endParaRPr lang="ru-RU" sz="4000" dirty="0"/>
          </a:p>
          <a:p>
            <a:r>
              <a:rPr lang="ru-RU" sz="4000" dirty="0" err="1"/>
              <a:t>велькс</a:t>
            </a:r>
            <a:endParaRPr lang="ru-RU" dirty="0"/>
          </a:p>
        </p:txBody>
      </p:sp>
      <p:pic>
        <p:nvPicPr>
          <p:cNvPr id="11" name="Picture 2" descr="http://s2.afisha-eda.ru/Photos/120131085657-130511125359-p-O-okroshka-na-kefire-s-kurice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3984390" cy="265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5909721" y="3056965"/>
            <a:ext cx="5827059" cy="591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-2616825" y="3056964"/>
            <a:ext cx="5827059" cy="5916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870" y="6266330"/>
            <a:ext cx="9143129" cy="591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-24044" y="0"/>
            <a:ext cx="9143129" cy="5916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2247" y="764704"/>
            <a:ext cx="3243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Панжакай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1988840"/>
            <a:ext cx="30243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почт</a:t>
            </a:r>
          </a:p>
          <a:p>
            <a:r>
              <a:rPr lang="ru-RU" sz="4000" dirty="0" err="1"/>
              <a:t>ловсо</a:t>
            </a:r>
            <a:endParaRPr lang="ru-RU" sz="4000" dirty="0"/>
          </a:p>
          <a:p>
            <a:r>
              <a:rPr lang="ru-RU" sz="4000" dirty="0" err="1"/>
              <a:t>модамарь</a:t>
            </a:r>
            <a:endParaRPr lang="ru-RU" sz="4000" dirty="0"/>
          </a:p>
          <a:p>
            <a:r>
              <a:rPr lang="ru-RU" sz="4000" dirty="0"/>
              <a:t>ал</a:t>
            </a:r>
          </a:p>
          <a:p>
            <a:r>
              <a:rPr lang="ru-RU" sz="4000" dirty="0" err="1"/>
              <a:t>велькс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47" y="2001838"/>
            <a:ext cx="3810000" cy="315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19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5909721" y="3056965"/>
            <a:ext cx="5827059" cy="591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-2616825" y="3056964"/>
            <a:ext cx="5827059" cy="5916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870" y="6266330"/>
            <a:ext cx="9143129" cy="591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-24044" y="0"/>
            <a:ext cx="9143129" cy="5916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2213" y="819724"/>
            <a:ext cx="5878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Суронь</a:t>
            </a:r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пачалксеть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2313919"/>
            <a:ext cx="30243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err="1"/>
              <a:t>суро</a:t>
            </a:r>
            <a:endParaRPr lang="ru-RU" sz="4400" dirty="0"/>
          </a:p>
          <a:p>
            <a:r>
              <a:rPr lang="ru-RU" sz="4400" dirty="0"/>
              <a:t>почт</a:t>
            </a:r>
          </a:p>
          <a:p>
            <a:r>
              <a:rPr lang="ru-RU" sz="4400" dirty="0"/>
              <a:t>ал</a:t>
            </a:r>
          </a:p>
          <a:p>
            <a:r>
              <a:rPr lang="ru-RU" sz="4400" dirty="0"/>
              <a:t>ой</a:t>
            </a:r>
          </a:p>
        </p:txBody>
      </p:sp>
      <p:pic>
        <p:nvPicPr>
          <p:cNvPr id="10" name="Содержимое 4" descr="3137.jpg"/>
          <p:cNvPicPr>
            <a:picLocks noChangeAspect="1"/>
          </p:cNvPicPr>
          <p:nvPr/>
        </p:nvPicPr>
        <p:blipFill rotWithShape="1">
          <a:blip r:embed="rId3"/>
          <a:srcRect r="30000"/>
          <a:stretch/>
        </p:blipFill>
        <p:spPr>
          <a:xfrm>
            <a:off x="896032" y="1838363"/>
            <a:ext cx="3645772" cy="3751880"/>
          </a:xfrm>
          <a:prstGeom prst="rect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002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5909721" y="3056965"/>
            <a:ext cx="5827059" cy="591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9542" r="17301" b="1830"/>
          <a:stretch/>
        </p:blipFill>
        <p:spPr>
          <a:xfrm rot="5400000">
            <a:off x="-2616825" y="3056964"/>
            <a:ext cx="5827059" cy="5916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870" y="6266330"/>
            <a:ext cx="9143129" cy="591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2" b="1830"/>
          <a:stretch/>
        </p:blipFill>
        <p:spPr>
          <a:xfrm>
            <a:off x="-24044" y="0"/>
            <a:ext cx="9143129" cy="5916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23348" y="819724"/>
            <a:ext cx="4395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Чапамо</a:t>
            </a:r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ловсо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2924944"/>
            <a:ext cx="3024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err="1"/>
              <a:t>ловсо</a:t>
            </a:r>
            <a:r>
              <a:rPr lang="ru-RU" sz="4400" dirty="0"/>
              <a:t> </a:t>
            </a:r>
            <a:r>
              <a:rPr lang="ru-RU" sz="4400" dirty="0" err="1"/>
              <a:t>велькс</a:t>
            </a:r>
            <a:endParaRPr lang="ru-RU" sz="4400" dirty="0"/>
          </a:p>
        </p:txBody>
      </p:sp>
      <p:pic>
        <p:nvPicPr>
          <p:cNvPr id="10" name="Содержимо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32" y="2132856"/>
            <a:ext cx="3645772" cy="2808312"/>
          </a:xfrm>
          <a:prstGeom prst="rect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884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321</Words>
  <Application>Microsoft Office PowerPoint</Application>
  <PresentationFormat>Экран (4:3)</PresentationFormat>
  <Paragraphs>103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52</cp:revision>
  <dcterms:created xsi:type="dcterms:W3CDTF">2017-02-03T07:09:32Z</dcterms:created>
  <dcterms:modified xsi:type="dcterms:W3CDTF">2023-04-26T07:30:14Z</dcterms:modified>
</cp:coreProperties>
</file>