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300" r:id="rId2"/>
    <p:sldId id="256" r:id="rId3"/>
    <p:sldId id="326" r:id="rId4"/>
    <p:sldId id="321" r:id="rId5"/>
    <p:sldId id="322" r:id="rId6"/>
    <p:sldId id="303" r:id="rId7"/>
    <p:sldId id="324" r:id="rId8"/>
    <p:sldId id="311" r:id="rId9"/>
    <p:sldId id="327" r:id="rId10"/>
    <p:sldId id="330" r:id="rId11"/>
    <p:sldId id="331" r:id="rId12"/>
    <p:sldId id="296" r:id="rId13"/>
    <p:sldId id="329" r:id="rId14"/>
    <p:sldId id="325" r:id="rId15"/>
    <p:sldId id="302" r:id="rId16"/>
    <p:sldId id="317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F17EF77-D8BC-42D4-B876-3097FD14E7E1}" type="slidenum">
              <a:rPr lang="ru-RU" altLang="ru-RU"/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ru-RU" altLang="ru-RU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360" rIns="90000" bIns="4680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499AFB-33BC-46B5-BC9E-4039C760E5EE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927100" y="685800"/>
            <a:ext cx="50022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5125" cy="4079875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4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FA8C02F-E44F-4DD2-B1E5-1821813DB5A6}" type="slidenum">
              <a:rPr lang="ru-RU" altLang="ru-RU"/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15</a:t>
            </a:fld>
            <a:endParaRPr lang="ru-RU" altLang="ru-RU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1162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360" rIns="90000" bIns="4680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F22D7B-126D-4DB8-909C-D8BAA384F027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927100" y="685800"/>
            <a:ext cx="50022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45125" cy="4079875"/>
          </a:xfrm>
          <a:noFill/>
          <a:ln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0981-B118-4CA6-A6B9-ECD23790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B50CB-310C-454C-B10B-BFA9BF62A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549D-3125-485A-B1EC-72CB2FA4E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3234B-A4BB-48D9-B94D-DCC060FD6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EB6C-F8CF-4D52-8F55-D36ABBAB5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9C974-BD96-4BD2-A367-70959F083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ABBDC-FF8C-4E78-A166-B00561898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E9FD4-B217-4E13-8422-974C6DD0C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5285F-462D-4874-9825-16570EFBD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C36E-430E-4E72-B6A9-82163FDE3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2E21-885F-4139-91DD-5B898A1BA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98D4-1055-45B6-9D16-637C2B0FD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20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2013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9854E152-B084-4B0B-91F2-BF72B6E1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7;&#1054;&#1061;&#1056;&#1040;&#1053;&#1048;&#1058;&#1068;\&#1056;&#1040;&#1041;&#1054;&#1058;&#1040;%201\&#1084;&#1086;&#1088;&#1076;&#1086;&#1074;&#1089;&#1082;&#1072;&#1103;%20&#1084;&#1091;&#1079;&#1099;&#1082;&#1072;\Mordovskaya_skazka_-_Kak_sobaka_druga_iskala_(iPlayer.fm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7B0147-D76F-4770-A8A3-6B7847064871}"/>
              </a:ext>
            </a:extLst>
          </p:cNvPr>
          <p:cNvSpPr/>
          <p:nvPr/>
        </p:nvSpPr>
        <p:spPr>
          <a:xfrm>
            <a:off x="251520" y="1628801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эрзянскому языку 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4 классе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Ялгаксчи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(«Дружба»)</a:t>
            </a:r>
          </a:p>
          <a:p>
            <a:pPr algn="ctr"/>
            <a:endParaRPr lang="ru-RU" sz="1600" b="1" i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провела:                                                                                                </a:t>
            </a:r>
            <a:r>
              <a:rPr lang="ru-RU" sz="16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Тутушкина</a:t>
            </a:r>
            <a:r>
              <a:rPr lang="ru-RU" sz="1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Викторовна,</a:t>
            </a:r>
          </a:p>
          <a:p>
            <a:pPr algn="r"/>
            <a:r>
              <a:rPr lang="ru-RU" sz="1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эрзянского языка</a:t>
            </a:r>
          </a:p>
          <a:p>
            <a:pPr algn="r"/>
            <a:r>
              <a:rPr lang="ru-RU" sz="1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«Комсомольская СОШ № 1»</a:t>
            </a:r>
          </a:p>
          <a:p>
            <a:pPr algn="r"/>
            <a:r>
              <a:rPr lang="ru-RU" sz="1600" b="1" i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Чамзинского</a:t>
            </a:r>
            <a:r>
              <a:rPr lang="ru-RU" sz="16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algn="ctr"/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4A224-0E99-4020-9E80-A319D69A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2" b="1830"/>
          <a:stretch/>
        </p:blipFill>
        <p:spPr>
          <a:xfrm>
            <a:off x="871" y="-1"/>
            <a:ext cx="9143129" cy="9831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BCEE77-3832-4662-AABF-AF5076CC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2" b="1830"/>
          <a:stretch/>
        </p:blipFill>
        <p:spPr>
          <a:xfrm>
            <a:off x="0" y="5877272"/>
            <a:ext cx="9143129" cy="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071563" y="476250"/>
            <a:ext cx="7215187" cy="709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Оймсетяно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2" descr="C:\Users\Семья\Desktop\index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1557338"/>
            <a:ext cx="28289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3491880" y="2060848"/>
            <a:ext cx="5400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err="1">
                <a:solidFill>
                  <a:schemeClr val="tx1"/>
                </a:solidFill>
              </a:rPr>
              <a:t>Минь</a:t>
            </a:r>
            <a:r>
              <a:rPr lang="ru-RU" sz="3600" b="1" dirty="0">
                <a:solidFill>
                  <a:schemeClr val="tx1"/>
                </a:solidFill>
              </a:rPr>
              <a:t> весёла </a:t>
            </a:r>
            <a:r>
              <a:rPr lang="ru-RU" sz="3600" b="1" dirty="0" err="1">
                <a:solidFill>
                  <a:schemeClr val="tx1"/>
                </a:solidFill>
              </a:rPr>
              <a:t>эйкакштано</a:t>
            </a:r>
            <a:r>
              <a:rPr lang="ru-RU" sz="3600" b="1" dirty="0">
                <a:solidFill>
                  <a:schemeClr val="tx1"/>
                </a:solidFill>
              </a:rPr>
              <a:t>,</a:t>
            </a:r>
          </a:p>
          <a:p>
            <a:r>
              <a:rPr lang="ru-RU" sz="3600" b="1" dirty="0" err="1">
                <a:solidFill>
                  <a:schemeClr val="tx1"/>
                </a:solidFill>
              </a:rPr>
              <a:t>Ловнотано</a:t>
            </a:r>
            <a:r>
              <a:rPr lang="ru-RU" sz="3600" b="1" dirty="0">
                <a:solidFill>
                  <a:schemeClr val="tx1"/>
                </a:solidFill>
              </a:rPr>
              <a:t>, </a:t>
            </a:r>
            <a:r>
              <a:rPr lang="ru-RU" sz="3600" b="1" dirty="0" err="1">
                <a:solidFill>
                  <a:schemeClr val="tx1"/>
                </a:solidFill>
              </a:rPr>
              <a:t>сёрмадтано</a:t>
            </a:r>
            <a:r>
              <a:rPr lang="ru-RU" sz="3600" b="1" dirty="0">
                <a:solidFill>
                  <a:schemeClr val="tx1"/>
                </a:solidFill>
              </a:rPr>
              <a:t>.</a:t>
            </a:r>
          </a:p>
          <a:p>
            <a:r>
              <a:rPr lang="ru-RU" sz="3600" b="1" dirty="0" err="1">
                <a:solidFill>
                  <a:schemeClr val="tx1"/>
                </a:solidFill>
              </a:rPr>
              <a:t>Минек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вадрят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тевенек</a:t>
            </a:r>
            <a:r>
              <a:rPr lang="ru-RU" sz="3600" b="1" dirty="0">
                <a:solidFill>
                  <a:schemeClr val="tx1"/>
                </a:solidFill>
              </a:rPr>
              <a:t> – </a:t>
            </a:r>
            <a:r>
              <a:rPr lang="ru-RU" sz="3600" b="1" dirty="0" err="1">
                <a:solidFill>
                  <a:schemeClr val="tx1"/>
                </a:solidFill>
              </a:rPr>
              <a:t>тонавтыцят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леменек</a:t>
            </a:r>
            <a:r>
              <a:rPr lang="ru-RU" sz="3600" b="1" dirty="0">
                <a:solidFill>
                  <a:schemeClr val="tx1"/>
                </a:solidFill>
              </a:rPr>
              <a:t>! 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900igr.net/up/datas/235086/00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8" name="Picture 8" descr="http://900igr.net/up/datas/259895/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8013" cy="1433512"/>
          </a:xfrm>
        </p:spPr>
        <p:txBody>
          <a:bodyPr/>
          <a:lstStyle/>
          <a:p>
            <a:r>
              <a:rPr lang="ru-RU" b="1" dirty="0"/>
              <a:t>Дружба.</a:t>
            </a:r>
            <a:br>
              <a:rPr lang="ru-RU" b="1" dirty="0"/>
            </a:br>
            <a:r>
              <a:rPr lang="ru-RU" b="1" dirty="0"/>
              <a:t>Школьная, настоящая.</a:t>
            </a:r>
            <a:br>
              <a:rPr lang="ru-RU" b="1" dirty="0"/>
            </a:br>
            <a:r>
              <a:rPr lang="ru-RU" b="1" dirty="0"/>
              <a:t>Защищает, помогает, прощает.</a:t>
            </a:r>
            <a:br>
              <a:rPr lang="ru-RU" b="1" dirty="0"/>
            </a:br>
            <a:r>
              <a:rPr lang="ru-RU" b="1" dirty="0"/>
              <a:t>Каждому человеку нужен друг.</a:t>
            </a:r>
            <a:br>
              <a:rPr lang="ru-RU" b="1" dirty="0"/>
            </a:br>
            <a:r>
              <a:rPr lang="ru-RU" b="1" dirty="0"/>
              <a:t>Помощь.</a:t>
            </a:r>
            <a:endParaRPr lang="ru-RU" altLang="ru-RU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313"/>
            <a:ext cx="8229600" cy="60325"/>
          </a:xfrm>
        </p:spPr>
        <p:txBody>
          <a:bodyPr/>
          <a:lstStyle/>
          <a:p>
            <a:r>
              <a:rPr lang="ru-RU" altLang="ru-RU" sz="3600" b="1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600" b="1">
                <a:latin typeface="Times New Roman" pitchFamily="18" charset="0"/>
                <a:cs typeface="Times New Roman" pitchFamily="18" charset="0"/>
              </a:rPr>
            </a:br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" y="1"/>
            <a:ext cx="8629650" cy="628651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не доволен своей  работой,  допускал ошибки</a:t>
            </a:r>
          </a:p>
          <a:p>
            <a:pPr>
              <a:buFont typeface="Times New Roman" pitchFamily="16" charset="0"/>
              <a:buNone/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0" indent="0">
              <a:buFont typeface="Times New Roman" pitchFamily="18" charset="0"/>
              <a:buNone/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я не совсем  доволен,  были трудности,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но я старался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я доволен своей работой,  активно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трудился  и у меня   многое  получилось</a:t>
            </a:r>
          </a:p>
          <a:p>
            <a:pPr>
              <a:buFont typeface="Times New Roman" pitchFamily="16" charset="0"/>
              <a:buChar char="•"/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1563" y="476250"/>
            <a:ext cx="7215187" cy="709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Итоги</a:t>
            </a:r>
          </a:p>
        </p:txBody>
      </p:sp>
      <p:pic>
        <p:nvPicPr>
          <p:cNvPr id="17419" name="Picture 11" descr="https://im0-tub-ru.yandex.net/i?id=5ef365267cc586b35ea22fef24e780f1&amp;n=13"/>
          <p:cNvPicPr>
            <a:picLocks noChangeAspect="1" noChangeArrowheads="1"/>
          </p:cNvPicPr>
          <p:nvPr/>
        </p:nvPicPr>
        <p:blipFill>
          <a:blip r:embed="rId4" cstate="print"/>
          <a:srcRect l="12000" t="8000" r="8000" b="12000"/>
          <a:stretch>
            <a:fillRect/>
          </a:stretch>
        </p:blipFill>
        <p:spPr bwMode="auto">
          <a:xfrm>
            <a:off x="683568" y="2420888"/>
            <a:ext cx="1728192" cy="1728192"/>
          </a:xfrm>
          <a:prstGeom prst="rect">
            <a:avLst/>
          </a:prstGeom>
          <a:noFill/>
        </p:spPr>
      </p:pic>
      <p:pic>
        <p:nvPicPr>
          <p:cNvPr id="17422" name="Picture 14" descr="https://i.pinimg.com/236x/40/bb/46/40bb46af6da7b28cc23c72a51172d60d--animated-smiley-faces-smile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65104"/>
            <a:ext cx="1800199" cy="1800200"/>
          </a:xfrm>
          <a:prstGeom prst="rect">
            <a:avLst/>
          </a:prstGeom>
          <a:noFill/>
        </p:spPr>
      </p:pic>
      <p:pic>
        <p:nvPicPr>
          <p:cNvPr id="17424" name="Picture 16" descr="https://ds05.infourok.ru/uploads/ex/1126/00026e9d-aed55b80/5/hello_html_20a2366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6672"/>
            <a:ext cx="1728192" cy="17281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3" y="1500174"/>
            <a:ext cx="8392417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Записать 5 пословиц или загадок на тему «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Ялгаксчи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»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1563" y="476250"/>
            <a:ext cx="7215187" cy="709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Кудонь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тев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7632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76320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94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76320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2571744"/>
            <a:ext cx="554461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Вастомазонок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Уледе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  </a:t>
            </a:r>
            <a:r>
              <a:rPr lang="ru-RU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шумбрат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2" charset="0"/>
                <a:ea typeface="Microsoft YaHei" charset="-122"/>
                <a:cs typeface="+mn-cs"/>
              </a:rPr>
              <a:t>!</a:t>
            </a:r>
          </a:p>
        </p:txBody>
      </p:sp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4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6842125" cy="2447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6481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Times New Roman"/>
                <a:cs typeface="Times New Roman"/>
              </a:rPr>
              <a:t>Эрзянь келень урок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8863"/>
            <a:ext cx="9144000" cy="2278062"/>
          </a:xfrm>
          <a:prstGeom prst="rect">
            <a:avLst/>
          </a:prstGeom>
          <a:noFill/>
          <a:ln w="7632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76320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 cstate="print"/>
          <a:srcRect t="4536" r="8957"/>
          <a:stretch>
            <a:fillRect/>
          </a:stretch>
        </p:blipFill>
        <p:spPr bwMode="auto">
          <a:xfrm>
            <a:off x="0" y="0"/>
            <a:ext cx="500063" cy="698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3"/>
          <p:cNvSpPr>
            <a:spLocks noGrp="1"/>
          </p:cNvSpPr>
          <p:nvPr>
            <p:ph idx="1"/>
          </p:nvPr>
        </p:nvSpPr>
        <p:spPr>
          <a:xfrm>
            <a:off x="468313" y="1989138"/>
            <a:ext cx="8228012" cy="4124325"/>
          </a:xfrm>
        </p:spPr>
        <p:txBody>
          <a:bodyPr/>
          <a:lstStyle/>
          <a:p>
            <a:pPr marL="539750" indent="0">
              <a:buFontTx/>
              <a:buChar char="-"/>
            </a:pPr>
            <a:r>
              <a:rPr lang="ru-RU" altLang="ru-RU" b="1" dirty="0"/>
              <a:t>Кода  </a:t>
            </a:r>
            <a:r>
              <a:rPr lang="ru-RU" altLang="ru-RU" b="1" dirty="0" err="1"/>
              <a:t>леметь</a:t>
            </a:r>
            <a:r>
              <a:rPr lang="ru-RU" altLang="ru-RU" b="1" dirty="0"/>
              <a:t>? </a:t>
            </a:r>
          </a:p>
          <a:p>
            <a:pPr marL="539750" indent="0">
              <a:buFontTx/>
              <a:buChar char="-"/>
            </a:pPr>
            <a:r>
              <a:rPr lang="ru-RU" altLang="ru-RU" b="1" dirty="0"/>
              <a:t>Тон </a:t>
            </a:r>
            <a:r>
              <a:rPr lang="ru-RU" altLang="ru-RU" b="1" dirty="0" err="1"/>
              <a:t>тейтерне</a:t>
            </a:r>
            <a:r>
              <a:rPr lang="ru-RU" altLang="ru-RU" b="1" dirty="0"/>
              <a:t> эли </a:t>
            </a:r>
            <a:r>
              <a:rPr lang="ru-RU" altLang="ru-RU" b="1" dirty="0" err="1"/>
              <a:t>цёрыне</a:t>
            </a:r>
            <a:r>
              <a:rPr lang="ru-RU" altLang="ru-RU" b="1" dirty="0"/>
              <a:t>?</a:t>
            </a:r>
          </a:p>
          <a:p>
            <a:pPr marL="539750" indent="0">
              <a:buFont typeface="Times New Roman" pitchFamily="18" charset="0"/>
              <a:buNone/>
            </a:pPr>
            <a:r>
              <a:rPr lang="ru-RU" altLang="ru-RU" b="1" dirty="0"/>
              <a:t>- </a:t>
            </a:r>
            <a:r>
              <a:rPr lang="ru-RU" altLang="ru-RU" b="1" dirty="0" err="1"/>
              <a:t>Кодамо</a:t>
            </a:r>
            <a:r>
              <a:rPr lang="ru-RU" altLang="ru-RU" b="1" dirty="0"/>
              <a:t> </a:t>
            </a:r>
            <a:r>
              <a:rPr lang="ru-RU" altLang="ru-RU" b="1" dirty="0" err="1"/>
              <a:t>классо</a:t>
            </a:r>
            <a:r>
              <a:rPr lang="ru-RU" altLang="ru-RU" b="1" dirty="0"/>
              <a:t> </a:t>
            </a:r>
            <a:r>
              <a:rPr lang="ru-RU" altLang="ru-RU" b="1" dirty="0" err="1"/>
              <a:t>тонавтнят</a:t>
            </a:r>
            <a:r>
              <a:rPr lang="ru-RU" altLang="ru-RU" b="1" dirty="0"/>
              <a:t>? </a:t>
            </a:r>
          </a:p>
          <a:p>
            <a:pPr marL="539750" indent="0">
              <a:buFont typeface="Times New Roman" pitchFamily="18" charset="0"/>
              <a:buNone/>
            </a:pPr>
            <a:r>
              <a:rPr lang="ru-RU" altLang="ru-RU" b="1" dirty="0"/>
              <a:t>- </a:t>
            </a:r>
            <a:r>
              <a:rPr lang="ru-RU" altLang="ru-RU" b="1" dirty="0" err="1"/>
              <a:t>Кодамо</a:t>
            </a:r>
            <a:r>
              <a:rPr lang="ru-RU" altLang="ru-RU" b="1" dirty="0"/>
              <a:t> течи </a:t>
            </a:r>
            <a:r>
              <a:rPr lang="ru-RU" altLang="ru-RU" b="1" dirty="0" err="1"/>
              <a:t>чись</a:t>
            </a:r>
            <a:r>
              <a:rPr lang="ru-RU" altLang="ru-RU" b="1" dirty="0"/>
              <a:t>? </a:t>
            </a:r>
          </a:p>
          <a:p>
            <a:pPr marL="539750" indent="0">
              <a:buFont typeface="Times New Roman" pitchFamily="18" charset="0"/>
              <a:buNone/>
            </a:pPr>
            <a:r>
              <a:rPr lang="ru-RU" altLang="ru-RU" b="1" dirty="0"/>
              <a:t>- </a:t>
            </a:r>
            <a:r>
              <a:rPr lang="ru-RU" altLang="ru-RU" b="1" dirty="0" err="1"/>
              <a:t>Кодамо</a:t>
            </a:r>
            <a:r>
              <a:rPr lang="ru-RU" altLang="ru-RU" b="1" dirty="0"/>
              <a:t> </a:t>
            </a:r>
            <a:r>
              <a:rPr lang="ru-RU" altLang="ru-RU" b="1" dirty="0" err="1"/>
              <a:t>иень</a:t>
            </a:r>
            <a:r>
              <a:rPr lang="ru-RU" altLang="ru-RU" b="1" dirty="0"/>
              <a:t> </a:t>
            </a:r>
            <a:r>
              <a:rPr lang="ru-RU" altLang="ru-RU" b="1" dirty="0" err="1"/>
              <a:t>шкась</a:t>
            </a:r>
            <a:r>
              <a:rPr lang="ru-RU" altLang="ru-RU" b="1" dirty="0"/>
              <a:t>?</a:t>
            </a:r>
          </a:p>
          <a:p>
            <a:pPr marL="539750" indent="0">
              <a:buFont typeface="Times New Roman" pitchFamily="18" charset="0"/>
              <a:buNone/>
            </a:pPr>
            <a:r>
              <a:rPr lang="ru-RU" altLang="ru-RU" b="1" dirty="0"/>
              <a:t>- </a:t>
            </a:r>
            <a:r>
              <a:rPr lang="ru-RU" altLang="ru-RU" b="1" dirty="0" err="1"/>
              <a:t>Кодамо</a:t>
            </a:r>
            <a:r>
              <a:rPr lang="ru-RU" altLang="ru-RU" b="1" dirty="0"/>
              <a:t> </a:t>
            </a:r>
            <a:r>
              <a:rPr lang="ru-RU" altLang="ru-RU" b="1" dirty="0" err="1"/>
              <a:t>телесь</a:t>
            </a:r>
            <a:r>
              <a:rPr lang="ru-RU" altLang="ru-RU" b="1" dirty="0"/>
              <a:t>?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1563" y="476250"/>
            <a:ext cx="7215187" cy="709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Келень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ливчакадома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3933825"/>
            <a:ext cx="3746500" cy="2187575"/>
          </a:xfrm>
        </p:spPr>
      </p:pic>
      <p:pic>
        <p:nvPicPr>
          <p:cNvPr id="39947" name="Picture 11" descr="ллл6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14875" y="3938588"/>
            <a:ext cx="3960813" cy="2187575"/>
          </a:xfrm>
        </p:spPr>
      </p:pic>
      <p:pic>
        <p:nvPicPr>
          <p:cNvPr id="39949" name="Picture 13" descr="888111_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14875" y="1643063"/>
            <a:ext cx="4000500" cy="2185987"/>
          </a:xfrm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7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9" descr="http://boombob.ru/img/picture/Apr/21/abf9a157512d3143b1c7bcf4f4c56aa7/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13" y="1628775"/>
            <a:ext cx="3765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Заголовок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07281" y="933450"/>
            <a:ext cx="7215187" cy="709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Кодамо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иень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шкась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304255"/>
          </a:xfrm>
        </p:spPr>
        <p:txBody>
          <a:bodyPr/>
          <a:lstStyle/>
          <a:p>
            <a:pPr algn="l">
              <a:buFont typeface="Times New Roman" pitchFamily="16" charset="0"/>
              <a:buNone/>
              <a:defRPr/>
            </a:pPr>
            <a:r>
              <a:rPr lang="ru-RU" sz="2800" b="1" dirty="0"/>
              <a:t>Радость делит он со мной,</a:t>
            </a:r>
            <a:br>
              <a:rPr lang="ru-RU" sz="2800" b="1" dirty="0"/>
            </a:br>
            <a:r>
              <a:rPr lang="ru-RU" sz="2800" b="1" dirty="0"/>
              <a:t>За меня всегда горой.</a:t>
            </a:r>
            <a:br>
              <a:rPr lang="ru-RU" sz="2800" b="1" dirty="0"/>
            </a:br>
            <a:r>
              <a:rPr lang="ru-RU" sz="2800" b="1" dirty="0"/>
              <a:t>Коль беда случится вдруг,</a:t>
            </a:r>
            <a:br>
              <a:rPr lang="ru-RU" sz="2800" b="1" dirty="0"/>
            </a:br>
            <a:r>
              <a:rPr lang="ru-RU" sz="2800" b="1" dirty="0"/>
              <a:t>Мне поможет верный …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83768" y="2996952"/>
            <a:ext cx="6400800" cy="1752600"/>
          </a:xfrm>
        </p:spPr>
        <p:txBody>
          <a:bodyPr/>
          <a:lstStyle/>
          <a:p>
            <a:pPr algn="l"/>
            <a:r>
              <a:rPr lang="ru-RU" sz="2800" b="1" dirty="0"/>
              <a:t>Она — это то, что не каждый</a:t>
            </a:r>
            <a:br>
              <a:rPr lang="ru-RU" sz="2800" b="1" dirty="0"/>
            </a:br>
            <a:r>
              <a:rPr lang="ru-RU" sz="2800" b="1" dirty="0"/>
              <a:t>За жизнь себе сможет сыскать,</a:t>
            </a:r>
            <a:br>
              <a:rPr lang="ru-RU" sz="2800" b="1" dirty="0"/>
            </a:br>
            <a:r>
              <a:rPr lang="ru-RU" sz="2800" b="1" dirty="0"/>
              <a:t>Но если нашел, береги же,</a:t>
            </a:r>
            <a:br>
              <a:rPr lang="ru-RU" sz="2800" b="1" dirty="0"/>
            </a:br>
            <a:r>
              <a:rPr lang="ru-RU" sz="2800" b="1" dirty="0"/>
              <a:t>Не дай никому отобрать!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899592" y="620688"/>
            <a:ext cx="7744345" cy="4008487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4542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ТЕМАСЬ:</a:t>
            </a:r>
          </a:p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Дружба</a:t>
            </a:r>
          </a:p>
          <a:p>
            <a:pPr algn="ctr">
              <a:defRPr/>
            </a:pP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ru-RU" sz="36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Ялгаксчи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).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225"/>
            <a:ext cx="51435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0000FF"/>
                </a:solidFill>
              </a:rPr>
              <a:t>                                         </a:t>
            </a:r>
          </a:p>
        </p:txBody>
      </p:sp>
      <p:sp>
        <p:nvSpPr>
          <p:cNvPr id="10244" name="Содержимое 3"/>
          <p:cNvSpPr>
            <a:spLocks noGrp="1"/>
          </p:cNvSpPr>
          <p:nvPr>
            <p:ph idx="1"/>
          </p:nvPr>
        </p:nvSpPr>
        <p:spPr>
          <a:xfrm>
            <a:off x="642938" y="357188"/>
            <a:ext cx="8228012" cy="4524375"/>
          </a:xfrm>
        </p:spPr>
        <p:txBody>
          <a:bodyPr/>
          <a:lstStyle/>
          <a:p>
            <a:pPr fontAlgn="t">
              <a:buNone/>
            </a:pPr>
            <a:r>
              <a:rPr lang="ru-RU" b="1" dirty="0"/>
              <a:t>    Дружба</a:t>
            </a:r>
            <a:r>
              <a:rPr lang="ru-RU" dirty="0"/>
              <a:t> – близкие отношения, основанные на взаимном доверии, привязанности, общности интересов.</a:t>
            </a:r>
          </a:p>
          <a:p>
            <a:pPr fontAlgn="t">
              <a:buNone/>
            </a:pPr>
            <a:endParaRPr lang="ru-RU" dirty="0"/>
          </a:p>
          <a:p>
            <a:pPr fontAlgn="t">
              <a:buNone/>
            </a:pPr>
            <a:r>
              <a:rPr lang="ru-RU" dirty="0"/>
              <a:t>                        (Толковый словарь С.И. Ожегова)</a:t>
            </a:r>
          </a:p>
          <a:p>
            <a:pPr>
              <a:buNone/>
            </a:pP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225"/>
            <a:ext cx="51435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642938" y="142875"/>
            <a:ext cx="8321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Валкс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67744" y="2130425"/>
            <a:ext cx="6190456" cy="1470025"/>
          </a:xfrm>
        </p:spPr>
        <p:txBody>
          <a:bodyPr/>
          <a:lstStyle/>
          <a:p>
            <a:pPr algn="l"/>
            <a:r>
              <a:rPr lang="ru-RU" sz="4800" b="1" dirty="0" err="1"/>
              <a:t>Ялга</a:t>
            </a:r>
            <a:r>
              <a:rPr lang="ru-RU" sz="4800" dirty="0"/>
              <a:t> – друг </a:t>
            </a:r>
            <a:br>
              <a:rPr lang="ru-RU" sz="4800" dirty="0"/>
            </a:br>
            <a:r>
              <a:rPr lang="ru-RU" sz="4800" b="1" dirty="0" err="1"/>
              <a:t>Ялгаксчи</a:t>
            </a:r>
            <a:r>
              <a:rPr lang="ru-RU" sz="4800" dirty="0"/>
              <a:t> – дружба </a:t>
            </a:r>
            <a:br>
              <a:rPr lang="ru-RU" sz="4800" dirty="0"/>
            </a:br>
            <a:r>
              <a:rPr lang="ru-RU" sz="4800" b="1" dirty="0" err="1"/>
              <a:t>Оя</a:t>
            </a:r>
            <a:r>
              <a:rPr lang="ru-RU" sz="4800" dirty="0"/>
              <a:t> – друг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i.wp-b.com/media/2016-5-29/wf9O7ou5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8643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 cstate="print"/>
          <a:srcRect t="4536" r="8957"/>
          <a:stretch>
            <a:fillRect/>
          </a:stretch>
        </p:blipFill>
        <p:spPr bwMode="auto">
          <a:xfrm>
            <a:off x="0" y="0"/>
            <a:ext cx="50006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7624" y="188640"/>
            <a:ext cx="7215187" cy="206428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Ёвкс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«Кода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кискась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ялга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вешнесь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»</a:t>
            </a:r>
          </a:p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(Сказка</a:t>
            </a:r>
          </a:p>
          <a:p>
            <a:pPr algn="ctr"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«Как собака друга искала»)</a:t>
            </a:r>
          </a:p>
        </p:txBody>
      </p:sp>
      <p:pic>
        <p:nvPicPr>
          <p:cNvPr id="13319" name="Picture 7" descr="https://img.labirint.ru/images/comments_pic/1614/20_cbdb5b94a43a129a657602297f293d3f_1460232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571750"/>
            <a:ext cx="7620000" cy="4286250"/>
          </a:xfrm>
          <a:prstGeom prst="rect">
            <a:avLst/>
          </a:prstGeom>
          <a:noFill/>
        </p:spPr>
      </p:pic>
      <p:pic>
        <p:nvPicPr>
          <p:cNvPr id="7" name="Mordovskaya_skazka_-_Kak_sobaka_druga_iskal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740352" y="5633864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9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287</Words>
  <Application>Microsoft Office PowerPoint</Application>
  <PresentationFormat>Экран (4:3)</PresentationFormat>
  <Paragraphs>62</Paragraphs>
  <Slides>16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Радость делит он со мной, За меня всегда горой. Коль беда случится вдруг, Мне поможет верный …</vt:lpstr>
      <vt:lpstr>Презентация PowerPoint</vt:lpstr>
      <vt:lpstr>                                         </vt:lpstr>
      <vt:lpstr>Ялга – друг  Ялгаксчи – дружба  Оя – друг </vt:lpstr>
      <vt:lpstr>Презентация PowerPoint</vt:lpstr>
      <vt:lpstr>Презентация PowerPoint</vt:lpstr>
      <vt:lpstr>Презентация PowerPoint</vt:lpstr>
      <vt:lpstr>Презентация PowerPoint</vt:lpstr>
      <vt:lpstr>Дружба. Школьная, настоящая. Защищает, помогает, прощает. Каждому человеку нужен друг. Помощь.</vt:lpstr>
      <vt:lpstr>  </vt:lpstr>
      <vt:lpstr>Презентация PowerPoint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166</cp:revision>
  <cp:lastPrinted>1601-01-01T00:00:00Z</cp:lastPrinted>
  <dcterms:created xsi:type="dcterms:W3CDTF">2014-01-15T14:37:12Z</dcterms:created>
  <dcterms:modified xsi:type="dcterms:W3CDTF">2023-04-26T06:12:48Z</dcterms:modified>
</cp:coreProperties>
</file>