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10" r:id="rId4"/>
  </p:sldMasterIdLst>
  <p:notesMasterIdLst>
    <p:notesMasterId r:id="rId29"/>
  </p:notesMasterIdLst>
  <p:sldIdLst>
    <p:sldId id="263" r:id="rId5"/>
    <p:sldId id="260" r:id="rId6"/>
    <p:sldId id="261" r:id="rId7"/>
    <p:sldId id="262" r:id="rId8"/>
    <p:sldId id="264" r:id="rId9"/>
    <p:sldId id="268" r:id="rId10"/>
    <p:sldId id="280" r:id="rId11"/>
    <p:sldId id="300" r:id="rId12"/>
    <p:sldId id="274" r:id="rId13"/>
    <p:sldId id="281" r:id="rId14"/>
    <p:sldId id="299" r:id="rId15"/>
    <p:sldId id="296" r:id="rId16"/>
    <p:sldId id="283" r:id="rId17"/>
    <p:sldId id="289" r:id="rId18"/>
    <p:sldId id="301" r:id="rId19"/>
    <p:sldId id="270" r:id="rId20"/>
    <p:sldId id="287" r:id="rId21"/>
    <p:sldId id="303" r:id="rId22"/>
    <p:sldId id="306" r:id="rId23"/>
    <p:sldId id="304" r:id="rId24"/>
    <p:sldId id="305" r:id="rId25"/>
    <p:sldId id="295" r:id="rId26"/>
    <p:sldId id="293" r:id="rId27"/>
    <p:sldId id="26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561B522-AE9F-4267-8CA5-A80F2D3A9C59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DBDE2B-0DEA-47C2-9EA2-59349D4AA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</a:pPr>
            <a:fld id="{7ECD5B6C-3C82-419A-945F-52ABB2038043}" type="slidenum">
              <a:rPr lang="ru-RU" altLang="ru-RU" b="1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</a:pPr>
              <a:t>2</a:t>
            </a:fld>
            <a:endParaRPr lang="ru-RU" altLang="ru-RU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11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54360" rIns="90000" bIns="46800" anchor="b"/>
          <a:lstStyle/>
          <a:p>
            <a:pPr algn="r" defTabSz="449263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DF41420-CC60-4EEA-A656-58A9050BA970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algn="r" defTabSz="449263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348" name="Text Box 2"/>
          <p:cNvSpPr txBox="1">
            <a:spLocks noChangeArrowheads="1"/>
          </p:cNvSpPr>
          <p:nvPr/>
        </p:nvSpPr>
        <p:spPr bwMode="auto">
          <a:xfrm>
            <a:off x="927100" y="685800"/>
            <a:ext cx="5002213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5125" cy="40798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535DD2-6BA9-4B7E-9FD2-BD259FD547C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</a:pPr>
            <a:fld id="{E50C6B9E-2A8F-4596-AA4A-BEE8B4C76450}" type="slidenum">
              <a:rPr lang="ru-RU" altLang="ru-RU" b="1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</a:pPr>
              <a:t>22</a:t>
            </a:fld>
            <a:endParaRPr lang="ru-RU" altLang="ru-RU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11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54360" rIns="90000" bIns="46800" anchor="b"/>
          <a:lstStyle/>
          <a:p>
            <a:pPr algn="r" defTabSz="449263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02F747F-2014-4D59-AC9D-AD8C4D650143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algn="r" defTabSz="449263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6260" name="Text Box 2"/>
          <p:cNvSpPr txBox="1">
            <a:spLocks noChangeArrowheads="1"/>
          </p:cNvSpPr>
          <p:nvPr/>
        </p:nvSpPr>
        <p:spPr bwMode="auto">
          <a:xfrm>
            <a:off x="927100" y="685800"/>
            <a:ext cx="5002213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5125" cy="40798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</a:pPr>
            <a:fld id="{F94F7F0D-894F-4475-AB09-CC775AE9A525}" type="slidenum">
              <a:rPr lang="ru-RU" altLang="ru-RU" b="1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</a:pPr>
              <a:t>23</a:t>
            </a:fld>
            <a:endParaRPr lang="ru-RU" altLang="ru-RU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11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54360" rIns="90000" bIns="46800" anchor="b"/>
          <a:lstStyle/>
          <a:p>
            <a:pPr algn="r" defTabSz="449263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FB75038-9A8E-46DC-9D68-4D920FF97BEB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algn="r" defTabSz="449263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927100" y="685800"/>
            <a:ext cx="5002213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5125" cy="40798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</a:pPr>
            <a:fld id="{B3919369-2EE0-4476-BFC0-9D865CF7FEBC}" type="slidenum">
              <a:rPr lang="ru-RU" altLang="ru-RU" b="1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</a:pPr>
              <a:t>3</a:t>
            </a:fld>
            <a:endParaRPr lang="ru-RU" altLang="ru-RU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11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54360" rIns="90000" bIns="46800" anchor="b"/>
          <a:lstStyle/>
          <a:p>
            <a:pPr algn="r" defTabSz="449263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2FA24B3-A236-4025-B18D-F053C590B22D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algn="r" defTabSz="449263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396" name="Text Box 2"/>
          <p:cNvSpPr txBox="1">
            <a:spLocks noChangeArrowheads="1"/>
          </p:cNvSpPr>
          <p:nvPr/>
        </p:nvSpPr>
        <p:spPr bwMode="auto">
          <a:xfrm>
            <a:off x="927100" y="685800"/>
            <a:ext cx="5002213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59397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5125" cy="40798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</a:pPr>
            <a:fld id="{790BB6C1-311E-4AC2-98E9-21CC06C99401}" type="slidenum">
              <a:rPr lang="ru-RU" altLang="ru-RU" b="1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</a:pPr>
              <a:t>4</a:t>
            </a:fld>
            <a:endParaRPr lang="ru-RU" altLang="ru-RU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11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54360" rIns="90000" bIns="46800" anchor="b"/>
          <a:lstStyle/>
          <a:p>
            <a:pPr algn="r" defTabSz="449263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2E73063-A442-4FEF-B6BB-851426BBE03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algn="r" defTabSz="449263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927100" y="685800"/>
            <a:ext cx="5002213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6144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5125" cy="40798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675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B4C42E-CB79-447C-89A7-A25C1161B8E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</a:pPr>
            <a:fld id="{C543F294-55BD-4B8B-9D2E-007D794C90D3}" type="slidenum">
              <a:rPr lang="ru-RU" altLang="ru-RU" b="1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</a:pPr>
              <a:t>12</a:t>
            </a:fld>
            <a:endParaRPr lang="ru-RU" altLang="ru-RU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11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54360" rIns="90000" bIns="46800" anchor="b"/>
          <a:lstStyle/>
          <a:p>
            <a:pPr algn="r" defTabSz="449263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EFC2448-29BA-42F0-BC8C-60AD5DD43DB0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algn="r" defTabSz="449263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927100" y="685800"/>
            <a:ext cx="5002213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7680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5125" cy="40798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88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ED6EEA-2D51-435B-851A-4B80BCD276C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49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7D73BB-C29E-4976-9AC9-FFEC3700275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</a:tabLst>
              <a:defRPr b="0">
                <a:cs typeface="+mn-cs"/>
              </a:defRPr>
            </a:lvl1pPr>
          </a:lstStyle>
          <a:p>
            <a:pPr>
              <a:defRPr/>
            </a:pPr>
            <a:fld id="{380E1EB6-7EB8-4401-BC99-F6565BF05E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</a:tabLst>
              <a:defRPr b="0">
                <a:cs typeface="+mn-cs"/>
              </a:defRPr>
            </a:lvl1pPr>
          </a:lstStyle>
          <a:p>
            <a:pPr>
              <a:defRPr/>
            </a:pPr>
            <a:fld id="{3EEA6902-80B0-4CFE-98FC-0F9C1452CD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9238" y="130175"/>
            <a:ext cx="2046287" cy="59547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5989638" cy="59547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</a:tabLst>
              <a:defRPr b="0">
                <a:cs typeface="+mn-cs"/>
              </a:defRPr>
            </a:lvl1pPr>
          </a:lstStyle>
          <a:p>
            <a:pPr>
              <a:defRPr/>
            </a:pPr>
            <a:fld id="{69983EA8-69A8-4314-81F7-2BB714E82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F24752-E355-450E-AC4F-41D992D78314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E24D55-5136-41F0-AB15-705CC6C08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D16DAD3-9307-4DE8-947A-EB5C35671872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405DDB-806C-4050-9FA0-AF812064D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23173B-A8D4-4D2F-AD22-AA2C6C2763B4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663A181-44BD-4742-8D0D-36B0F4C1F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BCDCADA-F37B-46AA-98D3-B850F6CE5227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8A4DB1-9DFD-4067-B1A8-07123BBA4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2D3209-58E0-4C5B-B2FA-A22B579E4D3D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BD5DA2-A4C0-4BF4-BF26-B5E9B171B5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0B4CCE0-501D-4C65-BB27-913268865B9D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A393F6B-F7FB-4908-85A8-8A94D412BC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E72748-96AF-4FEC-9E92-390977C25873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4102F7-F50F-4401-BF26-BA3077102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9822A3-60A3-4941-B983-5290F851DCD5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7C5D71D-FF62-4EFF-BFE3-C1B92ECA8D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</a:tabLst>
              <a:defRPr b="0">
                <a:cs typeface="+mn-cs"/>
              </a:defRPr>
            </a:lvl1pPr>
          </a:lstStyle>
          <a:p>
            <a:pPr>
              <a:defRPr/>
            </a:pPr>
            <a:fld id="{37ECF702-ED06-4991-8385-F585EE49AC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406CD4-7611-49BD-AACB-3A3495F1A462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8386F3F-72E0-4119-8026-8632F55933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A67D51-41AD-4011-BC51-6D2F7B352FA7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AA0B155-1095-44D0-9E76-766BA18117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7ABA0C-B6E7-496F-882B-4583FAEDB215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E836BE-3DB5-4551-AA86-CB7BB6663E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6B517E3-824E-417B-A11E-DBD8ADD24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719FEB2-B252-4D4F-BBA5-6066016541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ECBE5E0-E404-4696-9EFA-2F013BC37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6D275C2-03A5-4388-B732-D88678E46F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413FD53-A683-4650-A021-1AD9448BB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3F5BC2C-F7F1-426F-812F-EDD746559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B51D92C-8ADE-46E7-8BFA-6710DF28F9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</a:tabLst>
              <a:defRPr b="0">
                <a:cs typeface="+mn-cs"/>
              </a:defRPr>
            </a:lvl1pPr>
          </a:lstStyle>
          <a:p>
            <a:pPr>
              <a:defRPr/>
            </a:pPr>
            <a:fld id="{A5E1015D-02ED-4313-8F27-AFDA5BA22B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2C41EC-B6F8-4492-B30E-9C739659E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CA5249-1D8B-49D4-848C-A9D6D21D7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5918416-A72C-443E-846D-550BB2C3E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2C30237-2801-4215-A067-3FEBFB614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589C6AD-27C4-42E9-98C1-96A22D6F3F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2490A34-4327-4441-96CB-1ED28A9D0A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31B02CB-45EC-46CD-9EBF-8C4393D9C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EA90372-C825-4E2D-A32C-A177F4AF6D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19E9018-F715-4BF1-91DF-3E8AF9DB15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A29A20E-D087-4BA6-B710-3DDA9DCC5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7963" cy="44846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7563" y="1600200"/>
            <a:ext cx="4017962" cy="44846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</a:tabLst>
              <a:defRPr b="0">
                <a:cs typeface="+mn-cs"/>
              </a:defRPr>
            </a:lvl1pPr>
          </a:lstStyle>
          <a:p>
            <a:pPr>
              <a:defRPr/>
            </a:pPr>
            <a:fld id="{CE59010B-CFCE-4E85-AE89-CAE4FB0AA3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9350957-7B80-45AC-B62C-2E89B0BB93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0E2E984-D6A2-4C90-ADAD-A4FB73118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E386486-B157-460E-A74E-59FE1E8DE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2EFB477-0195-424E-8252-3EA4CF029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3977A6A-909A-46DA-AB48-8823BFDE9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EED0982-12AA-48FD-B510-DE8CC66583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4D15617-3BB1-4D26-9688-B51F38430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1B69054-5B00-4106-988E-8A3CA8F4A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6F29A9A-76D4-40C5-B179-BC6F9B0FD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</a:tabLst>
              <a:defRPr b="0">
                <a:cs typeface="+mn-cs"/>
              </a:defRPr>
            </a:lvl1pPr>
          </a:lstStyle>
          <a:p>
            <a:pPr>
              <a:defRPr/>
            </a:pPr>
            <a:fld id="{1E77BA44-1510-469E-A632-C5CD27EBDD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</a:tabLst>
              <a:defRPr b="0">
                <a:cs typeface="+mn-cs"/>
              </a:defRPr>
            </a:lvl1pPr>
          </a:lstStyle>
          <a:p>
            <a:pPr>
              <a:defRPr/>
            </a:pPr>
            <a:fld id="{DEDA9E9A-995E-47E4-AF92-C50CEF04AC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</a:tabLst>
              <a:defRPr b="0">
                <a:cs typeface="+mn-cs"/>
              </a:defRPr>
            </a:lvl1pPr>
          </a:lstStyle>
          <a:p>
            <a:pPr>
              <a:defRPr/>
            </a:pPr>
            <a:fld id="{2EF58126-C70D-4A3F-8078-916260B687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</a:tabLst>
              <a:defRPr b="0">
                <a:cs typeface="+mn-cs"/>
              </a:defRPr>
            </a:lvl1pPr>
          </a:lstStyle>
          <a:p>
            <a:pPr>
              <a:defRPr/>
            </a:pPr>
            <a:fld id="{31847D5B-3B03-4C4F-BC84-205A6D45BB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</a:tabLst>
              <a:defRPr b="0">
                <a:cs typeface="+mn-cs"/>
              </a:defRPr>
            </a:lvl1pPr>
          </a:lstStyle>
          <a:p>
            <a:pPr>
              <a:defRPr/>
            </a:pPr>
            <a:fld id="{0950E105-DEA3-470B-A268-BFA265F967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188325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8325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92325" cy="434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SzPct val="100000"/>
              <a:defRPr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79E678CC-4ED3-4227-B4E1-9A71BC42B6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kern="1200">
          <a:solidFill>
            <a:srgbClr val="CCEC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42875" y="142875"/>
            <a:ext cx="8858250" cy="6572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D2043C6-F174-4978-946B-DB324D5F5EE6}" type="datetimeFigureOut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24D85BC-44B8-433F-963E-7465D0355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071563" y="6429375"/>
            <a:ext cx="1357312" cy="2159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white">
                  <a:lumMod val="6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9" name="Рисунок 11" descr="0_7008e_b01aef49_M.pn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913688" y="0"/>
            <a:ext cx="1230312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12" descr="0_7008e_b01aef49_M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4438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Рисунок 18" descr="0_7008e_b01aef49_M.pn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929563" y="5627688"/>
            <a:ext cx="1214437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Рисунок 19" descr="0_7008e_b01aef49_M.png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5643563"/>
            <a:ext cx="123031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EC374418-9AFB-4CED-9B97-527309075D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99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3171FCDA-3CB9-49D4-9739-DD6E5B7C7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2" Type="http://schemas.openxmlformats.org/officeDocument/2006/relationships/audio" Target="file:///F:\&#1050;&#1086;&#1085;&#1082;&#1091;&#1088;&#1089;%20&#1057;&#1072;&#1088;&#1072;&#1085;&#1089;&#1082;\&#1054;&#1090;&#1082;&#1088;&#1099;&#1090;&#1099;&#1081;%20&#1091;&#1088;&#1086;&#1082;\&#1092;&#1080;&#1079;&#1082;&#1091;&#1083;&#1100;&#1090;&#1084;&#1080;&#1085;&#1091;&#1090;&#1082;&#1072;_Mordovskiy_tanets.mp3" TargetMode="External"/><Relationship Id="rId1" Type="http://schemas.microsoft.com/office/2007/relationships/media" Target="file:///F:\&#1050;&#1086;&#1085;&#1082;&#1091;&#1088;&#1089;%20&#1057;&#1072;&#1088;&#1072;&#1085;&#1089;&#1082;\&#1054;&#1090;&#1082;&#1088;&#1099;&#1090;&#1099;&#1081;%20&#1091;&#1088;&#1086;&#1082;\&#1092;&#1080;&#1079;&#1082;&#1091;&#1083;&#1100;&#1090;&#1084;&#1080;&#1085;&#1091;&#1090;&#1082;&#1072;_Mordovskiy_tanets.mp3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9.png"/><Relationship Id="rId2" Type="http://schemas.openxmlformats.org/officeDocument/2006/relationships/audio" Target="file:///F:\&#1050;&#1086;&#1085;&#1082;&#1091;&#1088;&#1089;%20&#1057;&#1072;&#1088;&#1072;&#1085;&#1089;&#1082;\&#1054;&#1090;&#1082;&#1088;&#1099;&#1090;&#1099;&#1081;%20&#1091;&#1088;&#1086;&#1082;\&#1074;&#1077;&#1089;&#1085;&#1072;.mp3" TargetMode="External"/><Relationship Id="rId1" Type="http://schemas.microsoft.com/office/2007/relationships/media" Target="file:///F:\&#1050;&#1086;&#1085;&#1082;&#1091;&#1088;&#1089;%20&#1057;&#1072;&#1088;&#1072;&#1085;&#1089;&#1082;\&#1054;&#1090;&#1082;&#1088;&#1099;&#1090;&#1099;&#1081;%20&#1091;&#1088;&#1086;&#1082;\&#1074;&#1077;&#1089;&#1085;&#1072;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2.gif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file:///F:\&#1050;&#1086;&#1085;&#1082;&#1091;&#1088;&#1089;%20&#1057;&#1072;&#1088;&#1072;&#1085;&#1089;&#1082;\&#1054;&#1090;&#1082;&#1088;&#1099;&#1090;&#1099;&#1081;%20&#1091;&#1088;&#1086;&#1082;\&#1085;&#1072;&#1088;&#1084;&#1086;&#1085;&#1103;&#1090;.mp3" TargetMode="External"/><Relationship Id="rId7" Type="http://schemas.openxmlformats.org/officeDocument/2006/relationships/image" Target="../media/image22.jpeg"/><Relationship Id="rId2" Type="http://schemas.openxmlformats.org/officeDocument/2006/relationships/audio" Target="file:///F:\&#1050;&#1086;&#1085;&#1082;&#1091;&#1088;&#1089;%20&#1057;&#1072;&#1088;&#1072;&#1085;&#1089;&#1082;\&#1054;&#1090;&#1082;&#1088;&#1099;&#1090;&#1099;&#1081;%20&#1091;&#1088;&#1086;&#1082;\&#1079;&#1072;&#1082;&#1083;&#1080;&#1095;&#1082;&#1080;%20&#1076;&#1086;&#1078;&#1076;&#1100;.mp3" TargetMode="External"/><Relationship Id="rId1" Type="http://schemas.microsoft.com/office/2007/relationships/media" Target="file:///F:\&#1050;&#1086;&#1085;&#1082;&#1091;&#1088;&#1089;%20&#1057;&#1072;&#1088;&#1072;&#1085;&#1089;&#1082;\&#1054;&#1090;&#1082;&#1088;&#1099;&#1090;&#1099;&#1081;%20&#1091;&#1088;&#1086;&#1082;\&#1079;&#1072;&#1082;&#1083;&#1080;&#1095;&#1082;&#1080;%20&#1076;&#1086;&#1078;&#1076;&#1100;.mp3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5.gif"/><Relationship Id="rId4" Type="http://schemas.openxmlformats.org/officeDocument/2006/relationships/audio" Target="file:///F:\&#1050;&#1086;&#1085;&#1082;&#1091;&#1088;&#1089;%20&#1057;&#1072;&#1088;&#1072;&#1085;&#1089;&#1082;\&#1054;&#1090;&#1082;&#1088;&#1099;&#1090;&#1099;&#1081;%20&#1091;&#1088;&#1086;&#1082;\&#1085;&#1072;&#1088;&#1084;&#1086;&#1085;&#1103;&#1090;.mp3" TargetMode="External"/><Relationship Id="rId9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file:///F:\&#1050;&#1086;&#1085;&#1082;&#1091;&#1088;&#1089;%20&#1057;&#1072;&#1088;&#1072;&#1085;&#1089;&#1082;\&#1054;&#1090;&#1082;&#1088;&#1099;&#1090;&#1099;&#1081;%20&#1091;&#1088;&#1086;&#1082;\&#1087;&#1077;&#1089;&#1085;&#1103;%20&#1086;%20&#1083;&#1077;&#1090;&#1077;.mp3" TargetMode="External"/><Relationship Id="rId7" Type="http://schemas.openxmlformats.org/officeDocument/2006/relationships/image" Target="../media/image37.png"/><Relationship Id="rId2" Type="http://schemas.microsoft.com/office/2007/relationships/media" Target="file:///F:\&#1050;&#1086;&#1085;&#1082;&#1091;&#1088;&#1089;%20&#1057;&#1072;&#1088;&#1072;&#1085;&#1089;&#1082;\&#1054;&#1090;&#1082;&#1088;&#1099;&#1090;&#1099;&#1081;%20&#1091;&#1088;&#1086;&#1082;\&#1087;&#1077;&#1089;&#1085;&#1103;%20&#1086;%20&#1083;&#1077;&#1090;&#1077;.mp3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file:///F:\&#1050;&#1086;&#1085;&#1082;&#1091;&#1088;&#1089;%20&#1057;&#1072;&#1088;&#1072;&#1085;&#1089;&#1082;\&#1054;&#1090;&#1082;&#1088;&#1099;&#1090;&#1099;&#1081;%20&#1091;&#1088;&#1086;&#1082;\&#1089;&#1082;&#1072;&#1079;&#1082;&#1072;.mp3" TargetMode="External"/><Relationship Id="rId7" Type="http://schemas.openxmlformats.org/officeDocument/2006/relationships/image" Target="../media/image38.jpeg"/><Relationship Id="rId2" Type="http://schemas.microsoft.com/office/2007/relationships/media" Target="file:///F:\&#1050;&#1086;&#1085;&#1082;&#1091;&#1088;&#1089;%20&#1057;&#1072;&#1088;&#1072;&#1085;&#1089;&#1082;\&#1054;&#1090;&#1082;&#1088;&#1099;&#1090;&#1099;&#1081;%20&#1091;&#1088;&#1086;&#1082;\&#1089;&#1082;&#1072;&#1079;&#1082;&#1072;.mp3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gi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9.png"/><Relationship Id="rId2" Type="http://schemas.openxmlformats.org/officeDocument/2006/relationships/audio" Target="file:///F:\&#1050;&#1086;&#1085;&#1082;&#1091;&#1088;&#1089;%20&#1057;&#1072;&#1088;&#1072;&#1085;&#1089;&#1082;\&#1054;&#1090;&#1082;&#1088;&#1099;&#1090;&#1099;&#1081;%20&#1091;&#1088;&#1086;&#1082;\&#1086;&#1089;&#1077;&#1085;&#1100;.mp3" TargetMode="External"/><Relationship Id="rId1" Type="http://schemas.microsoft.com/office/2007/relationships/media" Target="file:///F:\&#1050;&#1086;&#1085;&#1082;&#1091;&#1088;&#1089;%20&#1057;&#1072;&#1088;&#1072;&#1085;&#1089;&#1082;\&#1054;&#1090;&#1082;&#1088;&#1099;&#1090;&#1099;&#1081;%20&#1091;&#1088;&#1086;&#1082;\&#1086;&#1089;&#1077;&#1085;&#1100;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file:///F:\&#1050;&#1086;&#1085;&#1082;&#1091;&#1088;&#1089;%20&#1057;&#1072;&#1088;&#1072;&#1085;&#1089;&#1082;\&#1054;&#1090;&#1082;&#1088;&#1099;&#1090;&#1099;&#1081;%20&#1091;&#1088;&#1086;&#1082;\&#1079;&#1080;&#1084;&#1072;.mp3" TargetMode="External"/><Relationship Id="rId7" Type="http://schemas.openxmlformats.org/officeDocument/2006/relationships/image" Target="../media/image30.png"/><Relationship Id="rId2" Type="http://schemas.microsoft.com/office/2007/relationships/media" Target="file:///F:\&#1050;&#1086;&#1085;&#1082;&#1091;&#1088;&#1089;%20&#1057;&#1072;&#1088;&#1072;&#1085;&#1089;&#1082;\&#1054;&#1090;&#1082;&#1088;&#1099;&#1090;&#1099;&#1081;%20&#1091;&#1088;&#1086;&#1082;\&#1079;&#1080;&#1084;&#1072;.mp3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6" descr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149475"/>
            <a:ext cx="75311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19" descr="риссунок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581525"/>
            <a:ext cx="43259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19" descr="риссунок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4581525"/>
            <a:ext cx="46148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19" descr="риссунок 8"/>
          <p:cNvPicPr>
            <a:picLocks noChangeAspect="1" noChangeArrowheads="1"/>
          </p:cNvPicPr>
          <p:nvPr/>
        </p:nvPicPr>
        <p:blipFill>
          <a:blip r:embed="rId4"/>
          <a:srcRect r="37585"/>
          <a:stretch>
            <a:fillRect/>
          </a:stretch>
        </p:blipFill>
        <p:spPr bwMode="auto">
          <a:xfrm>
            <a:off x="827088" y="1052513"/>
            <a:ext cx="324008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21" descr="рисунок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981075"/>
            <a:ext cx="68897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21" descr="рисунок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981075"/>
            <a:ext cx="68897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19" descr="риссунок 8"/>
          <p:cNvPicPr>
            <a:picLocks noChangeAspect="1" noChangeArrowheads="1"/>
          </p:cNvPicPr>
          <p:nvPr/>
        </p:nvPicPr>
        <p:blipFill>
          <a:blip r:embed="rId4"/>
          <a:srcRect l="9361" r="14182"/>
          <a:stretch>
            <a:fillRect/>
          </a:stretch>
        </p:blipFill>
        <p:spPr bwMode="auto">
          <a:xfrm>
            <a:off x="4787900" y="1052513"/>
            <a:ext cx="35290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21" descr="рисунок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43888" y="981075"/>
            <a:ext cx="68897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6" descr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205038"/>
            <a:ext cx="75311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21" descr="рисунок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508500"/>
            <a:ext cx="68897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21" descr="рисунок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43888" y="4508500"/>
            <a:ext cx="68897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8" name="Picture 21" descr="рисунок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4508500"/>
            <a:ext cx="68897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-171450"/>
            <a:ext cx="21669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0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5825" y="4941888"/>
            <a:ext cx="216693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1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23850" y="4941888"/>
            <a:ext cx="216693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2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7063" y="-171450"/>
            <a:ext cx="21669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300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9725"/>
            <a:ext cx="9144000" cy="2997200"/>
          </a:xfrm>
          <a:prstGeom prst="rect">
            <a:avLst/>
          </a:prstGeom>
          <a:noFill/>
          <a:ln w="76320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781300"/>
          </a:xfrm>
          <a:prstGeom prst="rect">
            <a:avLst/>
          </a:prstGeom>
          <a:noFill/>
          <a:ln w="76320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71683" name="TextBox 1"/>
          <p:cNvSpPr txBox="1">
            <a:spLocks noChangeArrowheads="1"/>
          </p:cNvSpPr>
          <p:nvPr/>
        </p:nvSpPr>
        <p:spPr bwMode="auto">
          <a:xfrm>
            <a:off x="4763" y="2781300"/>
            <a:ext cx="92059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4800" b="1" i="1">
                <a:solidFill>
                  <a:srgbClr val="FF0000"/>
                </a:solidFill>
                <a:latin typeface="Calibri" pitchFamily="34" charset="0"/>
              </a:rPr>
              <a:t>Телеэйловякшамоашокирякстни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9725"/>
            <a:ext cx="9144000" cy="2997200"/>
          </a:xfrm>
          <a:prstGeom prst="rect">
            <a:avLst/>
          </a:prstGeom>
          <a:noFill/>
          <a:ln w="76320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781300"/>
          </a:xfrm>
          <a:prstGeom prst="rect">
            <a:avLst/>
          </a:prstGeom>
          <a:noFill/>
          <a:ln w="76320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-4763" y="3141663"/>
            <a:ext cx="97361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4000" b="1" i="1">
                <a:solidFill>
                  <a:srgbClr val="FF0000"/>
                </a:solidFill>
                <a:latin typeface="Calibri" pitchFamily="34" charset="0"/>
              </a:rPr>
              <a:t>Теле/эй/лов/якшамо/ашо/кирякстни</a:t>
            </a:r>
            <a:endParaRPr lang="ru-RU" altLang="ru-RU" sz="4400" b="1" i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228600" y="609600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4679950" y="179388"/>
            <a:ext cx="3348038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67940" name="Text Box 3"/>
          <p:cNvSpPr txBox="1">
            <a:spLocks noChangeArrowheads="1"/>
          </p:cNvSpPr>
          <p:nvPr/>
        </p:nvSpPr>
        <p:spPr bwMode="auto">
          <a:xfrm>
            <a:off x="580472" y="2153951"/>
            <a:ext cx="7906856" cy="5719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6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/>
                <a:cs typeface="Times New Roman" pitchFamily="18" charset="0"/>
              </a:rPr>
              <a:t>Физкультминутка</a:t>
            </a:r>
            <a:endParaRPr lang="ru-RU" altLang="ru-RU" sz="5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5400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/>
              <a:cs typeface="Times New Roman" pitchFamily="18" charset="0"/>
            </a:endParaRP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6000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/>
              <a:cs typeface="Times New Roman" pitchFamily="18" charset="0"/>
            </a:endParaRP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6600" b="1" i="1" dirty="0">
              <a:ln w="28575">
                <a:solidFill>
                  <a:srgbClr val="FF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Times New Roman" pitchFamily="18" charset="0"/>
            </a:endParaRPr>
          </a:p>
        </p:txBody>
      </p:sp>
      <p:pic>
        <p:nvPicPr>
          <p:cNvPr id="75781" name="Picture 22" descr="рисунок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8175" y="5453063"/>
            <a:ext cx="1152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22" descr="рисунок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888" y="5456238"/>
            <a:ext cx="115252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58888" y="787400"/>
            <a:ext cx="21669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7538" y="3429000"/>
            <a:ext cx="21669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6888" y="234950"/>
            <a:ext cx="21669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7" name="физкультминутка_Mordovskiy_tanets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435600" y="4581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7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46" fill="hold"/>
                                        <p:tgtEl>
                                          <p:spTgt spid="757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78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http://content.foto.mail.ru/mail/asttat/3d-galleru.ru/s-560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338" y="0"/>
            <a:ext cx="8713787" cy="726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6092825"/>
            <a:ext cx="7200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весна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003800" y="4941888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8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2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сканирование0038"/>
          <p:cNvPicPr>
            <a:picLocks noChangeAspect="1" noChangeArrowheads="1"/>
          </p:cNvPicPr>
          <p:nvPr/>
        </p:nvPicPr>
        <p:blipFill>
          <a:blip r:embed="rId2">
            <a:lum contrast="-48000"/>
          </a:blip>
          <a:srcRect/>
          <a:stretch>
            <a:fillRect/>
          </a:stretch>
        </p:blipFill>
        <p:spPr bwMode="auto">
          <a:xfrm>
            <a:off x="52388" y="-11113"/>
            <a:ext cx="8991600" cy="6743701"/>
          </a:xfrm>
          <a:prstGeom prst="rect">
            <a:avLst/>
          </a:prstGeom>
          <a:solidFill>
            <a:srgbClr val="A40422"/>
          </a:solidFill>
          <a:ln w="76200" cmpd="tri">
            <a:solidFill>
              <a:srgbClr val="FF9933"/>
            </a:solidFill>
            <a:miter lim="800000"/>
            <a:headEnd/>
            <a:tailEnd/>
          </a:ln>
        </p:spPr>
      </p:pic>
      <p:pic>
        <p:nvPicPr>
          <p:cNvPr id="80898" name="Picture 7" descr="cccf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-304800"/>
            <a:ext cx="2479675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Увеличит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1680" y="908720"/>
            <a:ext cx="5494338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0" name="Рисунок 10" descr="скворечник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3963" y="4652963"/>
            <a:ext cx="2687637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Рисунок 11" descr="скворечник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8738" y="4814888"/>
            <a:ext cx="2465387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2" descr="http://lakes.chebucto.org/VIEW/ICON/AN/seagull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650" y="212725"/>
            <a:ext cx="20510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сканирование0038"/>
          <p:cNvPicPr>
            <a:picLocks noChangeAspect="1" noChangeArrowheads="1"/>
          </p:cNvPicPr>
          <p:nvPr/>
        </p:nvPicPr>
        <p:blipFill>
          <a:blip r:embed="rId7">
            <a:lum contrast="-48000"/>
          </a:blip>
          <a:srcRect/>
          <a:stretch>
            <a:fillRect/>
          </a:stretch>
        </p:blipFill>
        <p:spPr bwMode="auto">
          <a:xfrm>
            <a:off x="52388" y="-11113"/>
            <a:ext cx="8991600" cy="6743701"/>
          </a:xfrm>
          <a:prstGeom prst="rect">
            <a:avLst/>
          </a:prstGeom>
          <a:solidFill>
            <a:srgbClr val="A40422"/>
          </a:solidFill>
          <a:ln w="76200" cmpd="tri">
            <a:solidFill>
              <a:srgbClr val="FF9933"/>
            </a:solidFill>
            <a:miter lim="800000"/>
            <a:headEnd/>
            <a:tailEnd/>
          </a:ln>
        </p:spPr>
      </p:pic>
      <p:pic>
        <p:nvPicPr>
          <p:cNvPr id="83970" name="Picture 7" descr="cccf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6925" y="-349250"/>
            <a:ext cx="2274888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Рисунок 10" descr="скворечник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97625" y="4827588"/>
            <a:ext cx="2687638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Рисунок 11" descr="скворечник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8738" y="4814888"/>
            <a:ext cx="2465387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2" descr="http://lakes.chebucto.org/VIEW/ICON/AN/seagull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1650" y="212725"/>
            <a:ext cx="20510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92225" y="1174750"/>
            <a:ext cx="3008313" cy="4030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Тундо, тундо!</a:t>
            </a:r>
          </a:p>
          <a:p>
            <a:r>
              <a:rPr lang="ru-RU" sz="3200" b="1">
                <a:solidFill>
                  <a:srgbClr val="FF0000"/>
                </a:solidFill>
              </a:rPr>
              <a:t>Сак, сак!</a:t>
            </a:r>
          </a:p>
          <a:p>
            <a:r>
              <a:rPr lang="ru-RU" sz="3200" b="1">
                <a:solidFill>
                  <a:srgbClr val="FF0000"/>
                </a:solidFill>
              </a:rPr>
              <a:t>Теле, теле!</a:t>
            </a:r>
          </a:p>
          <a:p>
            <a:r>
              <a:rPr lang="ru-RU" sz="3200" b="1">
                <a:solidFill>
                  <a:srgbClr val="FF0000"/>
                </a:solidFill>
              </a:rPr>
              <a:t>Тук, тук!</a:t>
            </a:r>
          </a:p>
          <a:p>
            <a:r>
              <a:rPr lang="ru-RU" sz="3200" b="1">
                <a:solidFill>
                  <a:srgbClr val="FF0000"/>
                </a:solidFill>
              </a:rPr>
              <a:t>Лембе пиземне</a:t>
            </a:r>
          </a:p>
          <a:p>
            <a:r>
              <a:rPr lang="ru-RU" sz="3200" b="1">
                <a:solidFill>
                  <a:srgbClr val="FF0000"/>
                </a:solidFill>
              </a:rPr>
              <a:t>Кандт, кандт!</a:t>
            </a:r>
          </a:p>
          <a:p>
            <a:r>
              <a:rPr lang="ru-RU" sz="3200" b="1">
                <a:solidFill>
                  <a:srgbClr val="FF0000"/>
                </a:solidFill>
              </a:rPr>
              <a:t>Сюпав норов</a:t>
            </a:r>
          </a:p>
          <a:p>
            <a:r>
              <a:rPr lang="ru-RU" sz="3200" b="1">
                <a:solidFill>
                  <a:srgbClr val="FF0000"/>
                </a:solidFill>
              </a:rPr>
              <a:t>Макст, макст!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6188" y="1196975"/>
            <a:ext cx="3109912" cy="40322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>
                <a:solidFill>
                  <a:srgbClr val="0070C0"/>
                </a:solidFill>
              </a:rPr>
              <a:t>Весна, весна!</a:t>
            </a:r>
          </a:p>
          <a:p>
            <a:r>
              <a:rPr lang="ru-RU" sz="3200" b="1">
                <a:solidFill>
                  <a:srgbClr val="0070C0"/>
                </a:solidFill>
              </a:rPr>
              <a:t>Приди, приди!</a:t>
            </a:r>
          </a:p>
          <a:p>
            <a:r>
              <a:rPr lang="ru-RU" sz="3200" b="1">
                <a:solidFill>
                  <a:srgbClr val="0070C0"/>
                </a:solidFill>
              </a:rPr>
              <a:t>Зима, зима!</a:t>
            </a:r>
          </a:p>
          <a:p>
            <a:r>
              <a:rPr lang="ru-RU" sz="3200" b="1">
                <a:solidFill>
                  <a:srgbClr val="0070C0"/>
                </a:solidFill>
              </a:rPr>
              <a:t>Уйди, уйди!</a:t>
            </a:r>
          </a:p>
          <a:p>
            <a:r>
              <a:rPr lang="ru-RU" sz="3200" b="1">
                <a:solidFill>
                  <a:srgbClr val="0070C0"/>
                </a:solidFill>
              </a:rPr>
              <a:t>Теплый дождь</a:t>
            </a:r>
          </a:p>
          <a:p>
            <a:r>
              <a:rPr lang="ru-RU" sz="3200" b="1">
                <a:solidFill>
                  <a:srgbClr val="0070C0"/>
                </a:solidFill>
              </a:rPr>
              <a:t>Принеси!</a:t>
            </a:r>
          </a:p>
          <a:p>
            <a:r>
              <a:rPr lang="ru-RU" sz="3200" b="1">
                <a:solidFill>
                  <a:srgbClr val="0070C0"/>
                </a:solidFill>
              </a:rPr>
              <a:t>Богатый урожай</a:t>
            </a:r>
          </a:p>
          <a:p>
            <a:r>
              <a:rPr lang="ru-RU" sz="3200" b="1">
                <a:solidFill>
                  <a:srgbClr val="0070C0"/>
                </a:solidFill>
              </a:rPr>
              <a:t>Нам дай!</a:t>
            </a:r>
          </a:p>
        </p:txBody>
      </p:sp>
      <p:pic>
        <p:nvPicPr>
          <p:cNvPr id="83979" name="заклички дождь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562255" y="2708920"/>
            <a:ext cx="304800" cy="304800"/>
          </a:xfrm>
          <a:prstGeom prst="rect">
            <a:avLst/>
          </a:prstGeom>
          <a:noFill/>
        </p:spPr>
      </p:pic>
      <p:pic>
        <p:nvPicPr>
          <p:cNvPr id="83980" name="нармонят.mp3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405532" y="4293096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9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32" fill="hold"/>
                                        <p:tgtEl>
                                          <p:spTgt spid="839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97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627" fill="hold"/>
                                        <p:tgtEl>
                                          <p:spTgt spid="83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8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98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Shap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6970713" y="4652963"/>
            <a:ext cx="609600" cy="609600"/>
          </a:xfrm>
        </p:spPr>
      </p:pic>
      <p:pic>
        <p:nvPicPr>
          <p:cNvPr id="86019" name="Picture 4" descr="http://lytmdou3.edumsko.ru/images/users-files/lytmdou3/2015-2016/rezshim_raboti/holodnii_period/img37463-1.jpg"/>
          <p:cNvPicPr>
            <a:picLocks noChangeAspect="1" noChangeArrowheads="1"/>
          </p:cNvPicPr>
          <p:nvPr/>
        </p:nvPicPr>
        <p:blipFill>
          <a:blip r:embed="rId6"/>
          <a:srcRect r="11613"/>
          <a:stretch>
            <a:fillRect/>
          </a:stretch>
        </p:blipFill>
        <p:spPr bwMode="auto">
          <a:xfrm>
            <a:off x="0" y="26988"/>
            <a:ext cx="9190038" cy="6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0267" y="26328"/>
            <a:ext cx="4685407" cy="6831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021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20650" y="6343650"/>
            <a:ext cx="46434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70425" y="6365875"/>
            <a:ext cx="46450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песня о лете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51" fill="hold"/>
                                        <p:tgtEl>
                                          <p:spTgt spid="860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89091" name="Picture 2" descr="http://www.scphilharmonic.com/UserFiles/scphil/Images/Four_season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сказка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932363" y="41497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5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09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Файл:Flag of Mari El.svg - Традиция"/>
          <p:cNvPicPr>
            <a:picLocks noChangeAspect="1" noChangeArrowheads="1"/>
          </p:cNvPicPr>
          <p:nvPr/>
        </p:nvPicPr>
        <p:blipFill>
          <a:blip r:embed="rId2"/>
          <a:srcRect t="86459" b="6342"/>
          <a:stretch>
            <a:fillRect/>
          </a:stretch>
        </p:blipFill>
        <p:spPr bwMode="auto">
          <a:xfrm>
            <a:off x="0" y="6376988"/>
            <a:ext cx="91440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 descr="Файл:Flag of Mari El.svg - Традиция"/>
          <p:cNvPicPr>
            <a:picLocks noChangeAspect="1" noChangeArrowheads="1"/>
          </p:cNvPicPr>
          <p:nvPr/>
        </p:nvPicPr>
        <p:blipFill>
          <a:blip r:embed="rId3"/>
          <a:srcRect t="6342" b="86459"/>
          <a:stretch>
            <a:fillRect/>
          </a:stretch>
        </p:blipFill>
        <p:spPr bwMode="auto">
          <a:xfrm>
            <a:off x="0" y="0"/>
            <a:ext cx="91440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41537"/>
            <a:ext cx="8496944" cy="6174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Файл:Flag of Mari El.svg - Традиция"/>
          <p:cNvPicPr>
            <a:picLocks noChangeAspect="1" noChangeArrowheads="1"/>
          </p:cNvPicPr>
          <p:nvPr/>
        </p:nvPicPr>
        <p:blipFill>
          <a:blip r:embed="rId2"/>
          <a:srcRect t="86459" b="6342"/>
          <a:stretch>
            <a:fillRect/>
          </a:stretch>
        </p:blipFill>
        <p:spPr bwMode="auto">
          <a:xfrm>
            <a:off x="0" y="6376988"/>
            <a:ext cx="91440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 descr="Файл:Flag of Mari El.svg - Традиция"/>
          <p:cNvPicPr>
            <a:picLocks noChangeAspect="1" noChangeArrowheads="1"/>
          </p:cNvPicPr>
          <p:nvPr/>
        </p:nvPicPr>
        <p:blipFill>
          <a:blip r:embed="rId3"/>
          <a:srcRect t="6342" b="86459"/>
          <a:stretch>
            <a:fillRect/>
          </a:stretch>
        </p:blipFill>
        <p:spPr bwMode="auto">
          <a:xfrm>
            <a:off x="0" y="0"/>
            <a:ext cx="91440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347723"/>
            <a:ext cx="8568952" cy="61625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228600" y="609600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4679950" y="179388"/>
            <a:ext cx="3348038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67940" name="Text Box 3"/>
          <p:cNvSpPr txBox="1">
            <a:spLocks noChangeArrowheads="1"/>
          </p:cNvSpPr>
          <p:nvPr/>
        </p:nvSpPr>
        <p:spPr bwMode="auto">
          <a:xfrm>
            <a:off x="1187624" y="332656"/>
            <a:ext cx="7066111" cy="37678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7200" b="1" i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Эрзянь</a:t>
            </a:r>
            <a:r>
              <a:rPr lang="ru-RU" altLang="ru-RU" sz="72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 </a:t>
            </a:r>
            <a:r>
              <a:rPr lang="ru-RU" altLang="ru-RU" sz="7200" b="1" i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келень</a:t>
            </a:r>
            <a:r>
              <a:rPr lang="ru-RU" altLang="ru-RU" sz="72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 урок</a:t>
            </a: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7200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Times New Roman" pitchFamily="18" charset="0"/>
            </a:endParaRPr>
          </a:p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Подготовила:</a:t>
            </a:r>
          </a:p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Горбунова Елена Александровна</a:t>
            </a:r>
          </a:p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Учитель эрзянского языка</a:t>
            </a:r>
          </a:p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МБОУ «</a:t>
            </a:r>
            <a:r>
              <a:rPr lang="ru-RU" altLang="ru-RU" b="1" i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Теньгушевская</a:t>
            </a:r>
            <a:r>
              <a:rPr lang="ru-RU" altLang="ru-RU" b="1" i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 СОШ»</a:t>
            </a:r>
            <a:endParaRPr lang="ru-RU" altLang="ru-RU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Times New Roman" pitchFamily="18" charset="0"/>
            </a:endParaRPr>
          </a:p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i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Теньгушевского</a:t>
            </a:r>
            <a:r>
              <a:rPr lang="ru-RU" altLang="ru-RU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 муниципального района</a:t>
            </a:r>
          </a:p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Республики Мордовия </a:t>
            </a:r>
          </a:p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2000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56325" name="Picture 22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672" y="5469523"/>
            <a:ext cx="1013923" cy="105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2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6136" y="5763932"/>
            <a:ext cx="792832" cy="82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Файл:Flag of Mari El.svg - Традиция"/>
          <p:cNvPicPr>
            <a:picLocks noChangeAspect="1" noChangeArrowheads="1"/>
          </p:cNvPicPr>
          <p:nvPr/>
        </p:nvPicPr>
        <p:blipFill>
          <a:blip r:embed="rId2"/>
          <a:srcRect t="86459" b="6342"/>
          <a:stretch>
            <a:fillRect/>
          </a:stretch>
        </p:blipFill>
        <p:spPr bwMode="auto">
          <a:xfrm>
            <a:off x="0" y="6465888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 descr="Файл:Flag of Mari El.svg - Традиция"/>
          <p:cNvPicPr>
            <a:picLocks noChangeAspect="1" noChangeArrowheads="1"/>
          </p:cNvPicPr>
          <p:nvPr/>
        </p:nvPicPr>
        <p:blipFill>
          <a:blip r:embed="rId3"/>
          <a:srcRect t="6342" b="86459"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/>
          <a:srcRect r="2078" b="4385"/>
          <a:stretch/>
        </p:blipFill>
        <p:spPr bwMode="auto">
          <a:xfrm>
            <a:off x="128511" y="476673"/>
            <a:ext cx="8886978" cy="59890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Файл:Flag of Mari El.svg - Традиция"/>
          <p:cNvPicPr>
            <a:picLocks noChangeAspect="1" noChangeArrowheads="1"/>
          </p:cNvPicPr>
          <p:nvPr/>
        </p:nvPicPr>
        <p:blipFill>
          <a:blip r:embed="rId2"/>
          <a:srcRect t="86459" b="6342"/>
          <a:stretch>
            <a:fillRect/>
          </a:stretch>
        </p:blipFill>
        <p:spPr bwMode="auto">
          <a:xfrm>
            <a:off x="0" y="6376988"/>
            <a:ext cx="91440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2" descr="Файл:Flag of Mari El.svg - Традиция"/>
          <p:cNvPicPr>
            <a:picLocks noChangeAspect="1" noChangeArrowheads="1"/>
          </p:cNvPicPr>
          <p:nvPr/>
        </p:nvPicPr>
        <p:blipFill>
          <a:blip r:embed="rId3"/>
          <a:srcRect t="6342" b="86459"/>
          <a:stretch>
            <a:fillRect/>
          </a:stretch>
        </p:blipFill>
        <p:spPr bwMode="auto">
          <a:xfrm>
            <a:off x="0" y="0"/>
            <a:ext cx="91440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1525"/>
          <a:stretch/>
        </p:blipFill>
        <p:spPr>
          <a:xfrm>
            <a:off x="183554" y="471068"/>
            <a:ext cx="8776891" cy="59418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228600" y="609600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4679950" y="179388"/>
            <a:ext cx="3348038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67940" name="Text Box 3"/>
          <p:cNvSpPr txBox="1">
            <a:spLocks noChangeArrowheads="1"/>
          </p:cNvSpPr>
          <p:nvPr/>
        </p:nvSpPr>
        <p:spPr bwMode="auto">
          <a:xfrm>
            <a:off x="932344" y="332656"/>
            <a:ext cx="7906856" cy="5719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5400" b="1" i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Times New Roman" pitchFamily="18" charset="0"/>
              </a:rPr>
              <a:t>Налксема</a:t>
            </a:r>
            <a:r>
              <a:rPr lang="ru-RU" altLang="ru-RU" sz="54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5400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/>
              <a:cs typeface="Times New Roman" pitchFamily="18" charset="0"/>
            </a:endParaRP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6000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/>
              <a:cs typeface="Times New Roman" pitchFamily="18" charset="0"/>
            </a:endParaRP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6600" b="1" i="1" dirty="0">
              <a:ln w="28575">
                <a:solidFill>
                  <a:srgbClr val="FF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Times New Roman" pitchFamily="18" charset="0"/>
            </a:endParaRPr>
          </a:p>
        </p:txBody>
      </p:sp>
      <p:pic>
        <p:nvPicPr>
          <p:cNvPr id="95237" name="Picture 22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5453063"/>
            <a:ext cx="1152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22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5456238"/>
            <a:ext cx="115252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TextBox 7"/>
          <p:cNvSpPr txBox="1">
            <a:spLocks noChangeArrowheads="1"/>
          </p:cNvSpPr>
          <p:nvPr/>
        </p:nvSpPr>
        <p:spPr bwMode="auto">
          <a:xfrm>
            <a:off x="1119188" y="996950"/>
            <a:ext cx="712152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 b="1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3600" b="1">
                <a:solidFill>
                  <a:srgbClr val="7030A0"/>
                </a:solidFill>
              </a:rPr>
              <a:t>Карминь содамо од валт.</a:t>
            </a:r>
          </a:p>
          <a:p>
            <a:pPr>
              <a:buFont typeface="Wingdings" pitchFamily="2" charset="2"/>
              <a:buChar char="v"/>
            </a:pPr>
            <a:r>
              <a:rPr lang="ru-RU" sz="3600" b="1">
                <a:solidFill>
                  <a:srgbClr val="7030A0"/>
                </a:solidFill>
              </a:rPr>
              <a:t>Кортынь иень шкатнеде.</a:t>
            </a:r>
          </a:p>
          <a:p>
            <a:pPr>
              <a:buFont typeface="Wingdings" pitchFamily="2" charset="2"/>
              <a:buChar char="v"/>
            </a:pPr>
            <a:r>
              <a:rPr lang="ru-RU" sz="3600" b="1">
                <a:solidFill>
                  <a:srgbClr val="7030A0"/>
                </a:solidFill>
              </a:rPr>
              <a:t>Эсь прям ветинь беряньстэ.</a:t>
            </a:r>
          </a:p>
          <a:p>
            <a:pPr>
              <a:buFont typeface="Wingdings" pitchFamily="2" charset="2"/>
              <a:buChar char="v"/>
            </a:pPr>
            <a:r>
              <a:rPr lang="ru-RU" sz="3600" b="1">
                <a:solidFill>
                  <a:srgbClr val="7030A0"/>
                </a:solidFill>
              </a:rPr>
              <a:t>Кунсолынь тонавтыцянть.</a:t>
            </a:r>
          </a:p>
          <a:p>
            <a:pPr>
              <a:buFont typeface="Wingdings" pitchFamily="2" charset="2"/>
              <a:buChar char="v"/>
            </a:pPr>
            <a:r>
              <a:rPr lang="ru-RU" sz="3600" b="1">
                <a:solidFill>
                  <a:srgbClr val="7030A0"/>
                </a:solidFill>
              </a:rPr>
              <a:t>Налксинь.</a:t>
            </a:r>
          </a:p>
          <a:p>
            <a:pPr>
              <a:buFont typeface="Wingdings" pitchFamily="2" charset="2"/>
              <a:buChar char="v"/>
            </a:pPr>
            <a:r>
              <a:rPr lang="ru-RU" sz="3600" b="1">
                <a:solidFill>
                  <a:srgbClr val="7030A0"/>
                </a:solidFill>
              </a:rPr>
              <a:t>Вадрясто отвечинь.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228600" y="609600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97283" name="Text Box 2"/>
          <p:cNvSpPr txBox="1">
            <a:spLocks noChangeArrowheads="1"/>
          </p:cNvSpPr>
          <p:nvPr/>
        </p:nvSpPr>
        <p:spPr bwMode="auto">
          <a:xfrm>
            <a:off x="4679950" y="179388"/>
            <a:ext cx="3348038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67940" name="Text Box 3"/>
          <p:cNvSpPr txBox="1">
            <a:spLocks noChangeArrowheads="1"/>
          </p:cNvSpPr>
          <p:nvPr/>
        </p:nvSpPr>
        <p:spPr bwMode="auto">
          <a:xfrm>
            <a:off x="1234187" y="559732"/>
            <a:ext cx="7066111" cy="5719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72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Times New Roman" pitchFamily="18" charset="0"/>
              </a:rPr>
              <a:t>Рефлексия</a:t>
            </a:r>
          </a:p>
        </p:txBody>
      </p:sp>
      <p:pic>
        <p:nvPicPr>
          <p:cNvPr id="97285" name="Picture 22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5087938"/>
            <a:ext cx="1152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22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5157788"/>
            <a:ext cx="115252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2" descr="http://www.mptver.ru/upload/1_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16163" y="1357313"/>
            <a:ext cx="4570412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Файл:Flag of Mari El.svg - Традиция"/>
          <p:cNvPicPr>
            <a:picLocks noChangeAspect="1" noChangeArrowheads="1"/>
          </p:cNvPicPr>
          <p:nvPr/>
        </p:nvPicPr>
        <p:blipFill>
          <a:blip r:embed="rId2"/>
          <a:srcRect t="86459" b="6342"/>
          <a:stretch>
            <a:fillRect/>
          </a:stretch>
        </p:blipFill>
        <p:spPr bwMode="auto">
          <a:xfrm>
            <a:off x="0" y="616585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 descr="Файл:Flag of Mari El.svg - Традиция"/>
          <p:cNvPicPr>
            <a:picLocks noChangeAspect="1" noChangeArrowheads="1"/>
          </p:cNvPicPr>
          <p:nvPr/>
        </p:nvPicPr>
        <p:blipFill>
          <a:blip r:embed="rId3"/>
          <a:srcRect t="6342" b="86459"/>
          <a:stretch>
            <a:fillRect/>
          </a:stretch>
        </p:blipFill>
        <p:spPr bwMode="auto">
          <a:xfrm>
            <a:off x="611188" y="0"/>
            <a:ext cx="80645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450056" y="1624855"/>
            <a:ext cx="8496944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9600" b="1" spc="50" dirty="0" err="1">
                <a:ln w="38100">
                  <a:solidFill>
                    <a:srgbClr val="FFFF00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Вастомазонок</a:t>
            </a:r>
            <a:r>
              <a:rPr lang="ru-RU" sz="9600" b="1" spc="50" dirty="0">
                <a:ln w="38100">
                  <a:solidFill>
                    <a:srgbClr val="FFFF00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9332" name="Picture 21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0011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21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75" y="0"/>
            <a:ext cx="8731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21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1375"/>
            <a:ext cx="90011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21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43888" y="5921375"/>
            <a:ext cx="9001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Picture 20" descr="18M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900" y="3559175"/>
            <a:ext cx="2735263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228600" y="609600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4679950" y="179388"/>
            <a:ext cx="3348038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67940" name="Text Box 3"/>
          <p:cNvSpPr txBox="1">
            <a:spLocks noChangeArrowheads="1"/>
          </p:cNvSpPr>
          <p:nvPr/>
        </p:nvSpPr>
        <p:spPr bwMode="auto">
          <a:xfrm>
            <a:off x="129992" y="568102"/>
            <a:ext cx="8676456" cy="5719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6000" b="1" i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Уроконь</a:t>
            </a:r>
            <a:r>
              <a:rPr lang="ru-RU" altLang="ru-RU" sz="60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 </a:t>
            </a:r>
            <a:r>
              <a:rPr lang="ru-RU" altLang="ru-RU" sz="6000" b="1" i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темась</a:t>
            </a:r>
            <a:r>
              <a:rPr lang="ru-RU" altLang="ru-RU" sz="60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:</a:t>
            </a: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6000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Times New Roman" pitchFamily="18" charset="0"/>
            </a:endParaRP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6600" b="1" i="1" dirty="0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«</a:t>
            </a:r>
            <a:r>
              <a:rPr lang="ru-RU" altLang="ru-RU" sz="6600" b="1" i="1" dirty="0" err="1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Инжекс</a:t>
            </a:r>
            <a:r>
              <a:rPr lang="ru-RU" altLang="ru-RU" sz="6600" b="1" i="1" dirty="0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altLang="ru-RU" sz="6600" b="1" i="1" dirty="0" err="1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иень</a:t>
            </a:r>
            <a:r>
              <a:rPr lang="ru-RU" altLang="ru-RU" sz="6600" b="1" i="1" dirty="0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altLang="ru-RU" sz="6600" b="1" i="1" dirty="0" err="1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шкатненень</a:t>
            </a:r>
            <a:r>
              <a:rPr lang="ru-RU" altLang="ru-RU" sz="6600" b="1" i="1" dirty="0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Times New Roman" pitchFamily="18" charset="0"/>
              </a:rPr>
              <a:t>»</a:t>
            </a:r>
          </a:p>
        </p:txBody>
      </p:sp>
      <p:pic>
        <p:nvPicPr>
          <p:cNvPr id="58373" name="Picture 22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5087938"/>
            <a:ext cx="1152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22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5157788"/>
            <a:ext cx="115252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228600" y="609600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4679950" y="179388"/>
            <a:ext cx="3348038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67940" name="Text Box 3"/>
          <p:cNvSpPr txBox="1">
            <a:spLocks noChangeArrowheads="1"/>
          </p:cNvSpPr>
          <p:nvPr/>
        </p:nvSpPr>
        <p:spPr bwMode="auto">
          <a:xfrm>
            <a:off x="932344" y="332656"/>
            <a:ext cx="7906856" cy="5719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5400" b="1" i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Уроконь</a:t>
            </a:r>
            <a:r>
              <a:rPr lang="ru-RU" altLang="ru-RU" sz="54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 </a:t>
            </a:r>
            <a:r>
              <a:rPr lang="ru-RU" altLang="ru-RU" sz="5400" b="1" i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цельтне</a:t>
            </a:r>
            <a:r>
              <a:rPr lang="ru-RU" altLang="ru-RU" sz="54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Закрепить знания о временах года;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Продолжить работу над составлением простых речевых фраз;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Обогащать словарь обучающихся новыми словами;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4.Воспитывать любовь к родной природе, родному краю.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5400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Times New Roman" pitchFamily="18" charset="0"/>
            </a:endParaRP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6000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Times New Roman" pitchFamily="18" charset="0"/>
            </a:endParaRP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6600" b="1" i="1" dirty="0">
              <a:ln w="28575">
                <a:solidFill>
                  <a:srgbClr val="FF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60421" name="Picture 22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5453063"/>
            <a:ext cx="1152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22" descr="рисунок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5456238"/>
            <a:ext cx="115252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9375" y="-33338"/>
            <a:ext cx="8229600" cy="114300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A62502"/>
                </a:solidFill>
              </a:rPr>
              <a:t>Од вал </a:t>
            </a:r>
            <a:r>
              <a:rPr lang="ru-RU" b="1" dirty="0" err="1">
                <a:solidFill>
                  <a:srgbClr val="A62502"/>
                </a:solidFill>
              </a:rPr>
              <a:t>марто</a:t>
            </a:r>
            <a:r>
              <a:rPr lang="ru-RU" b="1" dirty="0">
                <a:solidFill>
                  <a:srgbClr val="A62502"/>
                </a:solidFill>
              </a:rPr>
              <a:t> </a:t>
            </a:r>
            <a:r>
              <a:rPr lang="ru-RU" b="1" dirty="0" err="1">
                <a:solidFill>
                  <a:srgbClr val="A62502"/>
                </a:solidFill>
              </a:rPr>
              <a:t>важодема</a:t>
            </a:r>
            <a:br>
              <a:rPr lang="ru-RU" sz="4000" b="1" dirty="0">
                <a:solidFill>
                  <a:srgbClr val="A62502"/>
                </a:solidFill>
              </a:rPr>
            </a:br>
            <a:endParaRPr lang="ru-RU" sz="4000" b="1" dirty="0">
              <a:solidFill>
                <a:srgbClr val="A62502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961313" y="4735513"/>
            <a:ext cx="4422775" cy="28067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ru-RU" b="1" dirty="0">
              <a:solidFill>
                <a:srgbClr val="15097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b="1" dirty="0">
              <a:solidFill>
                <a:srgbClr val="150971"/>
              </a:solidFill>
            </a:endParaRPr>
          </a:p>
        </p:txBody>
      </p:sp>
      <p:pic>
        <p:nvPicPr>
          <p:cNvPr id="28676" name="Picture 5" descr="4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2102"/>
            <a:ext cx="1439862" cy="1871662"/>
          </a:xfrm>
          <a:effectLst>
            <a:softEdge rad="112500"/>
          </a:effectLst>
        </p:spPr>
      </p:pic>
      <p:pic>
        <p:nvPicPr>
          <p:cNvPr id="1026" name="Picture 2" descr="http://cs309416.vk.me/v309416624/594/KqwJeJDtFn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9906" y="525916"/>
            <a:ext cx="3427954" cy="187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www.playcast.ru/uploads/2012/12/13/422728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2819" y="4693003"/>
            <a:ext cx="3097025" cy="236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cloud.graphicleftovers.com/10643/419474/thanksgiving-harvest-backgrou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95" y="4162597"/>
            <a:ext cx="2575547" cy="257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472" name="TextBox 1"/>
          <p:cNvSpPr txBox="1">
            <a:spLocks noChangeArrowheads="1"/>
          </p:cNvSpPr>
          <p:nvPr/>
        </p:nvSpPr>
        <p:spPr bwMode="auto">
          <a:xfrm>
            <a:off x="1716088" y="871538"/>
            <a:ext cx="20653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7030A0"/>
                </a:solidFill>
                <a:latin typeface="Calibri" pitchFamily="34" charset="0"/>
              </a:rPr>
              <a:t>Каштаз – 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62473" name="TextBox 2"/>
          <p:cNvSpPr txBox="1">
            <a:spLocks noChangeArrowheads="1"/>
          </p:cNvSpPr>
          <p:nvPr/>
        </p:nvSpPr>
        <p:spPr bwMode="auto">
          <a:xfrm>
            <a:off x="765175" y="2579688"/>
            <a:ext cx="2584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7030A0"/>
                </a:solidFill>
                <a:latin typeface="Calibri" pitchFamily="34" charset="0"/>
              </a:rPr>
              <a:t>Каванямс  - </a:t>
            </a:r>
          </a:p>
        </p:txBody>
      </p:sp>
      <p:sp>
        <p:nvSpPr>
          <p:cNvPr id="62474" name="TextBox 3"/>
          <p:cNvSpPr txBox="1">
            <a:spLocks noChangeArrowheads="1"/>
          </p:cNvSpPr>
          <p:nvPr/>
        </p:nvSpPr>
        <p:spPr bwMode="auto">
          <a:xfrm flipH="1">
            <a:off x="2865438" y="5430838"/>
            <a:ext cx="2728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7030A0"/>
                </a:solidFill>
                <a:latin typeface="Calibri" pitchFamily="34" charset="0"/>
              </a:rPr>
              <a:t>Вельтявкс - </a:t>
            </a:r>
          </a:p>
        </p:txBody>
      </p:sp>
      <p:sp>
        <p:nvSpPr>
          <p:cNvPr id="62475" name="TextBox 4"/>
          <p:cNvSpPr txBox="1">
            <a:spLocks noChangeArrowheads="1"/>
          </p:cNvSpPr>
          <p:nvPr/>
        </p:nvSpPr>
        <p:spPr bwMode="auto">
          <a:xfrm>
            <a:off x="280988" y="3629025"/>
            <a:ext cx="17986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7030A0"/>
                </a:solidFill>
                <a:latin typeface="Calibri" pitchFamily="34" charset="0"/>
              </a:rPr>
              <a:t>Норов -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73888" y="855663"/>
            <a:ext cx="1373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венок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54363" y="2628900"/>
            <a:ext cx="18081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угощать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54213" y="3627438"/>
            <a:ext cx="1711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урожай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89250" y="5980113"/>
            <a:ext cx="24304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покрывало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2867" y="2258693"/>
            <a:ext cx="3256768" cy="247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http://bbs.home.news.cn/2011-10/25/122191470_231n.jpg"/>
          <p:cNvPicPr>
            <a:picLocks noChangeAspect="1" noChangeArrowheads="1"/>
          </p:cNvPicPr>
          <p:nvPr/>
        </p:nvPicPr>
        <p:blipFill>
          <a:blip r:embed="rId4"/>
          <a:srcRect l="16054"/>
          <a:stretch>
            <a:fillRect/>
          </a:stretch>
        </p:blipFill>
        <p:spPr bwMode="auto">
          <a:xfrm>
            <a:off x="0" y="-9525"/>
            <a:ext cx="9375775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075" y="0"/>
            <a:ext cx="5111750" cy="707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361113"/>
            <a:ext cx="4643438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6323013"/>
            <a:ext cx="4732337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осень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101013" y="5876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4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49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http://easyengl.ucoz.ru/_ld/323/943343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325" y="34925"/>
            <a:ext cx="9204325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00487" y="1844824"/>
            <a:ext cx="6882511" cy="39087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 err="1">
                <a:ln/>
                <a:solidFill>
                  <a:srgbClr val="FF0000"/>
                </a:solidFill>
                <a:latin typeface="+mn-lt"/>
                <a:cs typeface="+mn-cs"/>
              </a:rPr>
              <a:t>Налксема</a:t>
            </a:r>
            <a:endParaRPr lang="ru-RU" sz="8800" b="1" dirty="0">
              <a:ln/>
              <a:solidFill>
                <a:srgbClr val="FF00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/>
                <a:solidFill>
                  <a:srgbClr val="FF0000"/>
                </a:solidFill>
                <a:latin typeface="+mn-lt"/>
                <a:cs typeface="+mn-cs"/>
              </a:rPr>
              <a:t>«</a:t>
            </a:r>
            <a:r>
              <a:rPr lang="ru-RU" sz="8000" b="1" dirty="0" err="1">
                <a:ln/>
                <a:solidFill>
                  <a:srgbClr val="FF0000"/>
                </a:solidFill>
                <a:latin typeface="+mn-lt"/>
                <a:cs typeface="+mn-cs"/>
              </a:rPr>
              <a:t>Эрси</a:t>
            </a:r>
            <a:r>
              <a:rPr lang="ru-RU" sz="8000" b="1" dirty="0">
                <a:ln/>
                <a:solidFill>
                  <a:srgbClr val="FF0000"/>
                </a:solidFill>
                <a:latin typeface="+mn-lt"/>
                <a:cs typeface="+mn-cs"/>
              </a:rPr>
              <a:t>, а </a:t>
            </a:r>
            <a:r>
              <a:rPr lang="ru-RU" sz="8000" b="1" dirty="0" err="1">
                <a:ln/>
                <a:solidFill>
                  <a:srgbClr val="FF0000"/>
                </a:solidFill>
                <a:latin typeface="+mn-lt"/>
                <a:cs typeface="+mn-cs"/>
              </a:rPr>
              <a:t>эрси</a:t>
            </a:r>
            <a:r>
              <a:rPr lang="ru-RU" sz="8000" b="1" dirty="0">
                <a:ln/>
                <a:solidFill>
                  <a:srgbClr val="FF0000"/>
                </a:solidFill>
                <a:latin typeface="+mn-lt"/>
                <a:cs typeface="+mn-cs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0" b="1" dirty="0">
              <a:ln/>
              <a:solidFill>
                <a:schemeClr val="accent4"/>
              </a:solidFill>
              <a:latin typeface="+mn-lt"/>
              <a:cs typeface="+mn-cs"/>
            </a:endParaRPr>
          </a:p>
        </p:txBody>
      </p:sp>
      <p:pic>
        <p:nvPicPr>
          <p:cNvPr id="65539" name="Picture 11" descr="рисунок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5084763"/>
            <a:ext cx="6840537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сканирование0038"/>
          <p:cNvPicPr>
            <a:picLocks noChangeAspect="1" noChangeArrowheads="1"/>
          </p:cNvPicPr>
          <p:nvPr/>
        </p:nvPicPr>
        <p:blipFill>
          <a:blip r:embed="rId3">
            <a:lum contrast="-48000"/>
          </a:blip>
          <a:srcRect/>
          <a:stretch>
            <a:fillRect/>
          </a:stretch>
        </p:blipFill>
        <p:spPr bwMode="auto">
          <a:xfrm>
            <a:off x="82550" y="-25400"/>
            <a:ext cx="9144000" cy="6858000"/>
          </a:xfrm>
          <a:prstGeom prst="rect">
            <a:avLst/>
          </a:prstGeom>
          <a:solidFill>
            <a:srgbClr val="A40422"/>
          </a:solidFill>
          <a:ln w="76200" cmpd="tri">
            <a:solidFill>
              <a:srgbClr val="FF9933"/>
            </a:solidFill>
            <a:miter lim="800000"/>
            <a:headEnd/>
            <a:tailEnd/>
          </a:ln>
        </p:spPr>
      </p:pic>
      <p:pic>
        <p:nvPicPr>
          <p:cNvPr id="66562" name="Picture 7" descr="cccf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8213" y="-309563"/>
            <a:ext cx="2273300" cy="19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30338" y="657225"/>
            <a:ext cx="6418262" cy="39703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Молить пиземеть.</a:t>
            </a:r>
          </a:p>
          <a:p>
            <a:pPr algn="ctr"/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Лопатне ожот.</a:t>
            </a:r>
          </a:p>
          <a:p>
            <a:pPr algn="ctr"/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Чувтотне пижелгадыть.</a:t>
            </a:r>
          </a:p>
          <a:p>
            <a:pPr algn="ctr"/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Чудить чудикерькст.</a:t>
            </a:r>
          </a:p>
          <a:p>
            <a:pPr algn="ctr"/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Нармунтне туить лембе масторов.</a:t>
            </a:r>
          </a:p>
          <a:p>
            <a:pPr algn="ctr"/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Ушосо пси.</a:t>
            </a:r>
          </a:p>
        </p:txBody>
      </p:sp>
      <p:pic>
        <p:nvPicPr>
          <p:cNvPr id="66564" name="Picture 2" descr="http://topicstock.pantip.com/chalermthai/topicstock/2006/06/A4442792/A4442792-13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4838" y="3546475"/>
            <a:ext cx="3151187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 descr="http://www.smiley-lol.com/smiley/saisons/automne/automne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0650" y="5589588"/>
            <a:ext cx="4148138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8" descr="http://www.cbeearchery.com/images/geese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" y="25400"/>
            <a:ext cx="55022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10" descr="https://img-fotki.yandex.ru/get/6842/155295907.861/0_12456d_d91a7692_orig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1188" y="2092325"/>
            <a:ext cx="38671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Shap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6362700" y="3557588"/>
            <a:ext cx="609600" cy="609600"/>
          </a:xfrm>
        </p:spPr>
      </p:pic>
      <p:pic>
        <p:nvPicPr>
          <p:cNvPr id="68611" name="Picture 2" descr="http://img-fotki.yandex.ru/get/9155/316053713.191/0_f8fad_92fc6734_ori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400" y="17463"/>
            <a:ext cx="9145588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19225" y="17463"/>
            <a:ext cx="54102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Рисунок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20650" y="6343650"/>
            <a:ext cx="46434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72013" y="6329363"/>
            <a:ext cx="46450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зима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812088" y="56610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3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Другая 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226</Words>
  <Application>Microsoft Office PowerPoint</Application>
  <PresentationFormat>Экран (4:3)</PresentationFormat>
  <Paragraphs>87</Paragraphs>
  <Slides>24</Slides>
  <Notes>12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2_Тема Office</vt:lpstr>
      <vt:lpstr>3_Тема Office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Од вал марто важодема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Организатор</dc:creator>
  <cp:lastModifiedBy>User</cp:lastModifiedBy>
  <cp:revision>78</cp:revision>
  <dcterms:created xsi:type="dcterms:W3CDTF">2015-10-13T08:17:14Z</dcterms:created>
  <dcterms:modified xsi:type="dcterms:W3CDTF">2023-05-23T09:59:43Z</dcterms:modified>
</cp:coreProperties>
</file>