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2" r:id="rId5"/>
    <p:sldId id="259" r:id="rId6"/>
    <p:sldId id="260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4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6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10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4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5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1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6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791F-7048-456C-96B2-3B91405F69B0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B25E4-2A6F-4AF7-A129-93371EAD67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2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114" y="466611"/>
            <a:ext cx="11219543" cy="75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Тема: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«Геометрия в ремонте»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8171" y="4597502"/>
            <a:ext cx="9637486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Кадышкина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Надежда Васильевна,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Инсарская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средняя общеобразовательная школа №2»,                            учитель математики , соответствие занимаемой должности,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8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hareslide.ru/img/thumbs/6618a8b2dc71d30f32be230e996c5897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92" y="232012"/>
            <a:ext cx="939478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61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i?id=793001cc05ea0c8844572741ea2dcf8ff317e1c4-837636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"/>
            <a:ext cx="6828083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atchsuccess.ru/wp-content/uploads/d/e/7/de714039ce4af1025349ebfd5ab871af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246" y="2535362"/>
            <a:ext cx="5405754" cy="405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7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9220" y="1075465"/>
            <a:ext cx="8976360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1: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Посчитать, во сколько рублей обойдется ремонт кабинета математики?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3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369" y="0"/>
            <a:ext cx="9969235" cy="5701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Размеры: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окон: высота -  1,5 м;  ширина – 1,3 м;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пола: длина – 7,5 м;     ширина – 5,6 м;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стен: длина – 7,5 м;      ширина -    5,6 м;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двери: высота -  2,06 м; ширина – 0,95 м;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доски: высота -    1 м;  ширина – 1,5 м. 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b="1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Формула площади всех  стен:  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32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2(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∙ c + b ∙c)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769" y="4778231"/>
            <a:ext cx="1167063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 о расходах краски для пола и побелки на 1 м</a:t>
            </a:r>
            <a:r>
              <a:rPr lang="ru-RU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215265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Половая краска: 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значение 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м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— 150 г.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2152650" algn="l"/>
              </a:tabLst>
            </a:pPr>
            <a:r>
              <a:rPr lang="ru-RU" sz="2400" dirty="0">
                <a:solidFill>
                  <a:srgbClr val="3C3C3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Побелка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значение 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1 м</a:t>
            </a:r>
            <a:r>
              <a:rPr lang="ru-RU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100 г. </a:t>
            </a:r>
            <a:r>
              <a:rPr lang="ru-RU" sz="2400" dirty="0">
                <a:solidFill>
                  <a:srgbClr val="3C3C3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кц\AppData\Local\Packages\5319275A.WhatsAppDesktop_cv1g1gvanyjgm\TempState\5AE3088A39DB099A794B27097418AC71\Изображение WhatsApp 2024-01-29 в 15.34.48_c9addc9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367461"/>
            <a:ext cx="2997880" cy="2609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кц\AppData\Local\Packages\5319275A.WhatsAppDesktop_cv1g1gvanyjgm\TempState\E6C7AE6B21D9B4D5F352AB798D94ECF7\Изображение WhatsApp 2024-01-29 в 15.34.48_cdbed2cc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2" y="367461"/>
            <a:ext cx="3305175" cy="24733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00212" y="2976816"/>
            <a:ext cx="4079578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indent="-9017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Краска для пола-510 р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27100" y="3203032"/>
            <a:ext cx="2188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Колер- 60 р</a:t>
            </a:r>
            <a:endParaRPr lang="ru-RU" sz="3200" dirty="0"/>
          </a:p>
        </p:txBody>
      </p:sp>
      <p:pic>
        <p:nvPicPr>
          <p:cNvPr id="6" name="Picture 2" descr="https://avatars.mds.yandex.net/get-goods_pic/11203042/hate2c4b2ba2bca0d987ba0efaff6b775f0/350x3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87" y="3947885"/>
            <a:ext cx="1855842" cy="246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1539" y="5878285"/>
            <a:ext cx="306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Цена 269 </a:t>
            </a:r>
            <a:r>
              <a:rPr lang="ru-RU" sz="3200" dirty="0" err="1"/>
              <a:t>руб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094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hareslide.ru/img/thumbs/6618a8b2dc71d30f32be230e996c5897-80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92" y="232012"/>
            <a:ext cx="9394787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65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168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кц</dc:creator>
  <cp:lastModifiedBy>is00si@mail.ru</cp:lastModifiedBy>
  <cp:revision>26</cp:revision>
  <dcterms:created xsi:type="dcterms:W3CDTF">2024-01-22T13:34:22Z</dcterms:created>
  <dcterms:modified xsi:type="dcterms:W3CDTF">2024-03-21T12:54:43Z</dcterms:modified>
</cp:coreProperties>
</file>