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F87A74-B53F-4472-8CE6-4876EBC56BD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8132B-4C8A-4A2A-BA31-751CD0C4F30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54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7A74-B53F-4472-8CE6-4876EBC56BD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32B-4C8A-4A2A-BA31-751CD0C4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6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7A74-B53F-4472-8CE6-4876EBC56BD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32B-4C8A-4A2A-BA31-751CD0C4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6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7A74-B53F-4472-8CE6-4876EBC56BD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32B-4C8A-4A2A-BA31-751CD0C4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9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7A74-B53F-4472-8CE6-4876EBC56BD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32B-4C8A-4A2A-BA31-751CD0C4F30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27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7A74-B53F-4472-8CE6-4876EBC56BD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32B-4C8A-4A2A-BA31-751CD0C4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1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7A74-B53F-4472-8CE6-4876EBC56BD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32B-4C8A-4A2A-BA31-751CD0C4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7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7A74-B53F-4472-8CE6-4876EBC56BD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32B-4C8A-4A2A-BA31-751CD0C4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6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7A74-B53F-4472-8CE6-4876EBC56BD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32B-4C8A-4A2A-BA31-751CD0C4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4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7A74-B53F-4472-8CE6-4876EBC56BD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32B-4C8A-4A2A-BA31-751CD0C4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3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7A74-B53F-4472-8CE6-4876EBC56BD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32B-4C8A-4A2A-BA31-751CD0C4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3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5F87A74-B53F-4472-8CE6-4876EBC56BD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968132B-4C8A-4A2A-BA31-751CD0C4F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6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Природа – не только источник жизни.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Она и воспитатель души.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 П. Астафьев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Домашнее задание.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Напишите письмо </a:t>
            </a:r>
            <a:r>
              <a:rPr lang="ru-RU" sz="3600" dirty="0" err="1"/>
              <a:t>Васютке</a:t>
            </a:r>
            <a:r>
              <a:rPr lang="ru-RU" sz="3600" dirty="0"/>
              <a:t> о том, чему вы научились благодаря ему. Или составьте памятку «Советы идущему в лес», «Если ты заблудился».</a:t>
            </a:r>
          </a:p>
        </p:txBody>
      </p:sp>
    </p:spTree>
    <p:extLst>
      <p:ext uri="{BB962C8B-B14F-4D97-AF65-F5344CB8AC3E}">
        <p14:creationId xmlns:p14="http://schemas.microsoft.com/office/powerpoint/2010/main" val="33837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373" y="221942"/>
            <a:ext cx="11203619" cy="1744018"/>
          </a:xfrm>
        </p:spPr>
        <p:txBody>
          <a:bodyPr>
            <a:normAutofit/>
          </a:bodyPr>
          <a:lstStyle/>
          <a:p>
            <a:r>
              <a:rPr lang="ru-RU" sz="4000" dirty="0"/>
              <a:t>Какие природные зоны обозначены на карте?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244" y="1373819"/>
            <a:ext cx="10055876" cy="508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617" y="337352"/>
            <a:ext cx="10627903" cy="1305018"/>
          </a:xfrm>
        </p:spPr>
        <p:txBody>
          <a:bodyPr/>
          <a:lstStyle/>
          <a:p>
            <a:r>
              <a:rPr lang="ru-RU" dirty="0"/>
              <a:t>Отгадайте природную зону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762" y="2057400"/>
            <a:ext cx="10563110" cy="4038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- это дикий, труднопроходимый </a:t>
            </a:r>
            <a:r>
              <a:rPr lang="ru-RU" sz="4800" dirty="0"/>
              <a:t>лес с преобладанием хвойных деревьев на севере Европы и Азии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6242" y="1251751"/>
            <a:ext cx="901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Тайга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344" y="3682754"/>
            <a:ext cx="4110360" cy="27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3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550" y="415031"/>
            <a:ext cx="10320191" cy="611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91" y="609600"/>
            <a:ext cx="10299429" cy="1356360"/>
          </a:xfrm>
        </p:spPr>
        <p:txBody>
          <a:bodyPr/>
          <a:lstStyle/>
          <a:p>
            <a:r>
              <a:rPr lang="ru-RU" dirty="0"/>
              <a:t>Автобиографическая основа рассказа «</a:t>
            </a:r>
            <a:r>
              <a:rPr lang="ru-RU" dirty="0" err="1"/>
              <a:t>Васюткино</a:t>
            </a:r>
            <a:r>
              <a:rPr lang="ru-RU" dirty="0"/>
              <a:t> озеро».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217" y="1965960"/>
            <a:ext cx="419517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Словарная работа.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150" y="1305017"/>
            <a:ext cx="10518721" cy="513129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фортуна </a:t>
            </a:r>
            <a:r>
              <a:rPr lang="ru-RU" dirty="0">
                <a:solidFill>
                  <a:srgbClr val="FF0000"/>
                </a:solidFill>
              </a:rPr>
              <a:t>– судьба, случай, счастье </a:t>
            </a:r>
          </a:p>
          <a:p>
            <a:r>
              <a:rPr lang="ru-RU" b="1" dirty="0">
                <a:solidFill>
                  <a:srgbClr val="FF0000"/>
                </a:solidFill>
              </a:rPr>
              <a:t>бот (</a:t>
            </a:r>
            <a:r>
              <a:rPr lang="ru-RU" b="1" dirty="0" err="1">
                <a:solidFill>
                  <a:srgbClr val="FF0000"/>
                </a:solidFill>
              </a:rPr>
              <a:t>рыбосборочный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dirty="0">
                <a:solidFill>
                  <a:srgbClr val="FF0000"/>
                </a:solidFill>
              </a:rPr>
              <a:t>– небольшое парусное, гребное или моторное судно;</a:t>
            </a:r>
          </a:p>
          <a:p>
            <a:r>
              <a:rPr lang="ru-RU" b="1" dirty="0">
                <a:solidFill>
                  <a:srgbClr val="FF0000"/>
                </a:solidFill>
              </a:rPr>
              <a:t>паромы, перемёты </a:t>
            </a:r>
            <a:r>
              <a:rPr lang="ru-RU" dirty="0">
                <a:solidFill>
                  <a:srgbClr val="FF0000"/>
                </a:solidFill>
              </a:rPr>
              <a:t>– ловушки для рыб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перемёты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- рыболовная снасть с крючками, которую ставят поперек течения реки)</a:t>
            </a:r>
          </a:p>
          <a:p>
            <a:r>
              <a:rPr lang="ru-RU" b="1" dirty="0">
                <a:solidFill>
                  <a:srgbClr val="FF0000"/>
                </a:solidFill>
              </a:rPr>
              <a:t>патронташ</a:t>
            </a:r>
            <a:r>
              <a:rPr lang="ru-RU" dirty="0">
                <a:solidFill>
                  <a:srgbClr val="FF0000"/>
                </a:solidFill>
              </a:rPr>
              <a:t> – сумка или специальная лента с гнёздами для патронов;</a:t>
            </a:r>
          </a:p>
          <a:p>
            <a:r>
              <a:rPr lang="ru-RU" b="1" dirty="0">
                <a:solidFill>
                  <a:srgbClr val="FF0000"/>
                </a:solidFill>
              </a:rPr>
              <a:t>обколотил (кедры) </a:t>
            </a:r>
            <a:r>
              <a:rPr lang="ru-RU" dirty="0">
                <a:solidFill>
                  <a:srgbClr val="FF0000"/>
                </a:solidFill>
              </a:rPr>
              <a:t>– залазят на деревья и сбивают кедровые шишки; </a:t>
            </a:r>
          </a:p>
          <a:p>
            <a:r>
              <a:rPr lang="ru-RU" b="1" dirty="0">
                <a:solidFill>
                  <a:srgbClr val="FF0000"/>
                </a:solidFill>
              </a:rPr>
              <a:t>коренастый</a:t>
            </a:r>
            <a:r>
              <a:rPr lang="ru-RU" dirty="0">
                <a:solidFill>
                  <a:srgbClr val="FF0000"/>
                </a:solidFill>
              </a:rPr>
              <a:t> – крепкого сложения, невысокий и широкоплечий;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затесь</a:t>
            </a:r>
            <a:r>
              <a:rPr lang="ru-RU" dirty="0">
                <a:solidFill>
                  <a:srgbClr val="FF0000"/>
                </a:solidFill>
              </a:rPr>
              <a:t> – зарубки на стволах деревьев; </a:t>
            </a:r>
          </a:p>
          <a:p>
            <a:r>
              <a:rPr lang="ru-RU" b="1" dirty="0">
                <a:solidFill>
                  <a:srgbClr val="FF0000"/>
                </a:solidFill>
              </a:rPr>
              <a:t>бурелом</a:t>
            </a:r>
            <a:r>
              <a:rPr lang="ru-RU" dirty="0">
                <a:solidFill>
                  <a:srgbClr val="FF0000"/>
                </a:solidFill>
              </a:rPr>
              <a:t> – деревья, поваленные бурей;</a:t>
            </a:r>
          </a:p>
          <a:p>
            <a:r>
              <a:rPr lang="ru-RU" b="1" dirty="0">
                <a:solidFill>
                  <a:srgbClr val="FF0000"/>
                </a:solidFill>
              </a:rPr>
              <a:t>валежник</a:t>
            </a:r>
            <a:r>
              <a:rPr lang="ru-RU" dirty="0">
                <a:solidFill>
                  <a:srgbClr val="FF0000"/>
                </a:solidFill>
              </a:rPr>
              <a:t> - сухие сучья, деревья, упавшие на землю;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тягун</a:t>
            </a:r>
            <a:r>
              <a:rPr lang="ru-RU" dirty="0">
                <a:solidFill>
                  <a:srgbClr val="FF0000"/>
                </a:solidFill>
              </a:rPr>
              <a:t> – подводное течение.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2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Были ли тайга и </a:t>
            </a:r>
            <a:r>
              <a:rPr lang="ru-RU" dirty="0" err="1"/>
              <a:t>Васютка</a:t>
            </a:r>
            <a:r>
              <a:rPr lang="ru-RU" dirty="0"/>
              <a:t> противниками?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655" y="1550263"/>
            <a:ext cx="685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Физкультминутка.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Мы </a:t>
            </a:r>
            <a:r>
              <a:rPr lang="ru-RU" dirty="0"/>
              <a:t>классом по лесу гуляли</a:t>
            </a:r>
          </a:p>
          <a:p>
            <a:r>
              <a:rPr lang="ru-RU" dirty="0"/>
              <a:t>И за природой наблюдали:</a:t>
            </a:r>
          </a:p>
          <a:p>
            <a:r>
              <a:rPr lang="ru-RU" dirty="0"/>
              <a:t>Вот вверх на солнце посмотрели,</a:t>
            </a:r>
          </a:p>
          <a:p>
            <a:r>
              <a:rPr lang="ru-RU" dirty="0"/>
              <a:t>Там на пенёчке посидели,</a:t>
            </a:r>
          </a:p>
          <a:p>
            <a:r>
              <a:rPr lang="ru-RU" dirty="0"/>
              <a:t>За бабочками наблюдали,</a:t>
            </a:r>
          </a:p>
          <a:p>
            <a:r>
              <a:rPr lang="ru-RU" dirty="0"/>
              <a:t>Нам птички крыльями махали.</a:t>
            </a:r>
          </a:p>
          <a:p>
            <a:r>
              <a:rPr lang="ru-RU" dirty="0"/>
              <a:t>Мы мох погладили руками,</a:t>
            </a:r>
          </a:p>
          <a:p>
            <a:r>
              <a:rPr lang="ru-RU" dirty="0"/>
              <a:t>Траву заметив под ногами.</a:t>
            </a:r>
          </a:p>
          <a:p>
            <a:r>
              <a:rPr lang="ru-RU" dirty="0"/>
              <a:t>Вдруг ноги вязнут отчего-то:</a:t>
            </a:r>
          </a:p>
          <a:p>
            <a:r>
              <a:rPr lang="ru-RU" dirty="0"/>
              <a:t>Знать впереди нас ждёт болото!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735" y="1287780"/>
            <a:ext cx="6685552" cy="45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Работа в группах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 </a:t>
            </a:r>
            <a:r>
              <a:rPr lang="ru-RU" sz="3600" dirty="0"/>
              <a:t>группа. Подготовить сообщение о том, как главный герой провел 1 день в тайге.</a:t>
            </a:r>
          </a:p>
          <a:p>
            <a:r>
              <a:rPr lang="ru-RU" sz="3600" dirty="0"/>
              <a:t>2 группа. Подготовить сообщение о том, как  герой провел 2 день в тайге.</a:t>
            </a:r>
          </a:p>
          <a:p>
            <a:r>
              <a:rPr lang="ru-RU" sz="3600" dirty="0"/>
              <a:t>3 группа. Подготовить сообщение о том, как  герой провел 3  день в тайге.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07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18</TotalTime>
  <Words>287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Corbel</vt:lpstr>
      <vt:lpstr>Times New Roman</vt:lpstr>
      <vt:lpstr>Базис</vt:lpstr>
      <vt:lpstr>Природа – не только источник жизни. Она и воспитатель души.   В. П. Астафьев</vt:lpstr>
      <vt:lpstr>Какие природные зоны обозначены на карте?</vt:lpstr>
      <vt:lpstr>Отгадайте природную зону</vt:lpstr>
      <vt:lpstr>Презентация PowerPoint</vt:lpstr>
      <vt:lpstr>Автобиографическая основа рассказа «Васюткино озеро». </vt:lpstr>
      <vt:lpstr>Словарная работа. </vt:lpstr>
      <vt:lpstr>Были ли тайга и Васютка противниками? </vt:lpstr>
      <vt:lpstr>Физкультминутка. </vt:lpstr>
      <vt:lpstr>Работа в группах </vt:lpstr>
      <vt:lpstr>Домашнее задание.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– не только источник жизни. Она и воспитатель души.   В. П. Астафьев</dc:title>
  <dc:creator>Home</dc:creator>
  <cp:lastModifiedBy>Home</cp:lastModifiedBy>
  <cp:revision>3</cp:revision>
  <dcterms:created xsi:type="dcterms:W3CDTF">2024-04-02T12:17:20Z</dcterms:created>
  <dcterms:modified xsi:type="dcterms:W3CDTF">2024-04-02T12:36:04Z</dcterms:modified>
</cp:coreProperties>
</file>