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0" r:id="rId3"/>
    <p:sldId id="261" r:id="rId4"/>
    <p:sldId id="263" r:id="rId5"/>
    <p:sldId id="265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67" r:id="rId14"/>
    <p:sldId id="262" r:id="rId15"/>
    <p:sldId id="25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801" userDrawn="1">
          <p15:clr>
            <a:srgbClr val="A4A3A4"/>
          </p15:clr>
        </p15:guide>
        <p15:guide id="3" pos="3817" userDrawn="1">
          <p15:clr>
            <a:srgbClr val="A4A3A4"/>
          </p15:clr>
        </p15:guide>
        <p15:guide id="4" orient="horz" pos="32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3D1"/>
    <a:srgbClr val="4364D1"/>
    <a:srgbClr val="226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>
        <p:guide orient="horz" pos="2160"/>
        <p:guide pos="801"/>
        <p:guide pos="3817"/>
        <p:guide orient="horz" pos="32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93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13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27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48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71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22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0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31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36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99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89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D4F94-DFCB-432D-A504-C2A6D50249FF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5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702129" y="3673929"/>
            <a:ext cx="10711541" cy="1643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ТЕМА: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«Опыт гражданско-патриотического воспитания в совместной деятельности образовательной и общественных организаций».</a:t>
            </a:r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82" y="3135918"/>
            <a:ext cx="3810844" cy="675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5913" y="5518330"/>
            <a:ext cx="478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Козлов Сергей Викторович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63686" y="5926858"/>
            <a:ext cx="8588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Учитель истории и обществознания, руководитель поисково-патриотической дружины «Казачок», наставник казачье-кадетского класса, руководитель школьного музея «Родник» МОУ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Лямбирская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СОШ №2»</a:t>
            </a:r>
          </a:p>
        </p:txBody>
      </p:sp>
      <p:pic>
        <p:nvPicPr>
          <p:cNvPr id="1026" name="Picture 2" descr="C:\Users\Сергей Викторович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" y="5029200"/>
            <a:ext cx="1243841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09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6870" y="767443"/>
            <a:ext cx="9336137" cy="60415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ветерану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59688" y="4005288"/>
            <a:ext cx="262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268E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22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15" y="1388126"/>
            <a:ext cx="4275684" cy="323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FD0189-6C25-28C9-6202-B344F22DC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1102" y="2616699"/>
            <a:ext cx="4194412" cy="28531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792-F049-F098-04AA-C855D7499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6973" y="3936720"/>
            <a:ext cx="4194412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05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6870" y="767443"/>
            <a:ext cx="9336137" cy="60415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мужества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59688" y="4005288"/>
            <a:ext cx="262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268E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22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48" y="1755882"/>
            <a:ext cx="5523504" cy="334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35" y="1712325"/>
            <a:ext cx="5637409" cy="371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456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6870" y="767443"/>
            <a:ext cx="9336137" cy="60415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Награды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59688" y="4005288"/>
            <a:ext cx="262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268E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22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571"/>
            <a:ext cx="3915681" cy="539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681" y="1469571"/>
            <a:ext cx="4286250" cy="540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985" y="1469571"/>
            <a:ext cx="4061015" cy="540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107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605C918-10CF-491C-8380-6FC65540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46" y="1248681"/>
            <a:ext cx="9999453" cy="1325563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Где представлена практика?</a:t>
            </a:r>
            <a:br>
              <a:rPr lang="ru-RU" sz="4900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b="1" dirty="0"/>
            </a:br>
            <a:endParaRPr lang="ru-RU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05E1C52-25AC-4612-9102-FB2EBD4E1EAC}"/>
              </a:ext>
            </a:extLst>
          </p:cNvPr>
          <p:cNvSpPr/>
          <p:nvPr/>
        </p:nvSpPr>
        <p:spPr>
          <a:xfrm>
            <a:off x="2195085" y="2421233"/>
            <a:ext cx="87944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Группа в социальной сети в контакте «Поисково-патриотическая дружина «Казачок» МОУ «Лямбирская СОШ №2»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9" name="Google Shape;16506;p75">
            <a:extLst>
              <a:ext uri="{FF2B5EF4-FFF2-40B4-BE49-F238E27FC236}">
                <a16:creationId xmlns:a16="http://schemas.microsoft.com/office/drawing/2014/main" id="{BAAA0EBD-B7A4-4563-9687-B0D326958693}"/>
              </a:ext>
            </a:extLst>
          </p:cNvPr>
          <p:cNvGrpSpPr/>
          <p:nvPr/>
        </p:nvGrpSpPr>
        <p:grpSpPr>
          <a:xfrm>
            <a:off x="641563" y="2421233"/>
            <a:ext cx="1023966" cy="910504"/>
            <a:chOff x="5585861" y="2905929"/>
            <a:chExt cx="379764" cy="337684"/>
          </a:xfrm>
          <a:solidFill>
            <a:srgbClr val="2268EE"/>
          </a:solidFill>
        </p:grpSpPr>
        <p:sp>
          <p:nvSpPr>
            <p:cNvPr id="80" name="Google Shape;16507;p75">
              <a:extLst>
                <a:ext uri="{FF2B5EF4-FFF2-40B4-BE49-F238E27FC236}">
                  <a16:creationId xmlns:a16="http://schemas.microsoft.com/office/drawing/2014/main" id="{9F868A25-2FEC-4823-9D9A-7787B31E0572}"/>
                </a:ext>
              </a:extLst>
            </p:cNvPr>
            <p:cNvSpPr/>
            <p:nvPr/>
          </p:nvSpPr>
          <p:spPr>
            <a:xfrm>
              <a:off x="5609734" y="3198096"/>
              <a:ext cx="11395" cy="45517"/>
            </a:xfrm>
            <a:custGeom>
              <a:avLst/>
              <a:gdLst/>
              <a:ahLst/>
              <a:cxnLst/>
              <a:rect l="l" t="t" r="r" b="b"/>
              <a:pathLst>
                <a:path w="358" h="1430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lnTo>
                    <a:pt x="0" y="1251"/>
                  </a:lnTo>
                  <a:cubicBezTo>
                    <a:pt x="0" y="1334"/>
                    <a:pt x="72" y="1430"/>
                    <a:pt x="179" y="1430"/>
                  </a:cubicBezTo>
                  <a:cubicBezTo>
                    <a:pt x="286" y="1430"/>
                    <a:pt x="357" y="1358"/>
                    <a:pt x="357" y="1251"/>
                  </a:cubicBezTo>
                  <a:lnTo>
                    <a:pt x="357" y="180"/>
                  </a:lnTo>
                  <a:cubicBezTo>
                    <a:pt x="345" y="84"/>
                    <a:pt x="27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6508;p75">
              <a:extLst>
                <a:ext uri="{FF2B5EF4-FFF2-40B4-BE49-F238E27FC236}">
                  <a16:creationId xmlns:a16="http://schemas.microsoft.com/office/drawing/2014/main" id="{A6EB0F53-DF88-475E-BFA6-7B71A2DBED02}"/>
                </a:ext>
              </a:extLst>
            </p:cNvPr>
            <p:cNvSpPr/>
            <p:nvPr/>
          </p:nvSpPr>
          <p:spPr>
            <a:xfrm>
              <a:off x="5585861" y="3048431"/>
              <a:ext cx="205431" cy="195182"/>
            </a:xfrm>
            <a:custGeom>
              <a:avLst/>
              <a:gdLst/>
              <a:ahLst/>
              <a:cxnLst/>
              <a:rect l="l" t="t" r="r" b="b"/>
              <a:pathLst>
                <a:path w="6454" h="6132" extrusionOk="0">
                  <a:moveTo>
                    <a:pt x="5965" y="964"/>
                  </a:moveTo>
                  <a:lnTo>
                    <a:pt x="6025" y="1238"/>
                  </a:lnTo>
                  <a:cubicBezTo>
                    <a:pt x="6048" y="1298"/>
                    <a:pt x="6025" y="1369"/>
                    <a:pt x="5977" y="1417"/>
                  </a:cubicBezTo>
                  <a:lnTo>
                    <a:pt x="5870" y="1512"/>
                  </a:lnTo>
                  <a:lnTo>
                    <a:pt x="5632" y="1274"/>
                  </a:lnTo>
                  <a:lnTo>
                    <a:pt x="5965" y="964"/>
                  </a:lnTo>
                  <a:close/>
                  <a:moveTo>
                    <a:pt x="1834" y="333"/>
                  </a:moveTo>
                  <a:cubicBezTo>
                    <a:pt x="2119" y="333"/>
                    <a:pt x="2405" y="452"/>
                    <a:pt x="2608" y="667"/>
                  </a:cubicBezTo>
                  <a:cubicBezTo>
                    <a:pt x="2822" y="869"/>
                    <a:pt x="2941" y="1167"/>
                    <a:pt x="2977" y="1488"/>
                  </a:cubicBezTo>
                  <a:cubicBezTo>
                    <a:pt x="2989" y="1595"/>
                    <a:pt x="3000" y="1738"/>
                    <a:pt x="3012" y="1905"/>
                  </a:cubicBezTo>
                  <a:cubicBezTo>
                    <a:pt x="2822" y="1584"/>
                    <a:pt x="2524" y="1345"/>
                    <a:pt x="2119" y="1214"/>
                  </a:cubicBezTo>
                  <a:cubicBezTo>
                    <a:pt x="1822" y="1115"/>
                    <a:pt x="1565" y="1107"/>
                    <a:pt x="1481" y="1107"/>
                  </a:cubicBezTo>
                  <a:cubicBezTo>
                    <a:pt x="1465" y="1107"/>
                    <a:pt x="1455" y="1107"/>
                    <a:pt x="1453" y="1107"/>
                  </a:cubicBezTo>
                  <a:cubicBezTo>
                    <a:pt x="1405" y="1107"/>
                    <a:pt x="1369" y="1131"/>
                    <a:pt x="1334" y="1167"/>
                  </a:cubicBezTo>
                  <a:lnTo>
                    <a:pt x="1024" y="1500"/>
                  </a:lnTo>
                  <a:cubicBezTo>
                    <a:pt x="953" y="1572"/>
                    <a:pt x="965" y="1679"/>
                    <a:pt x="1024" y="1750"/>
                  </a:cubicBezTo>
                  <a:cubicBezTo>
                    <a:pt x="1058" y="1784"/>
                    <a:pt x="1100" y="1799"/>
                    <a:pt x="1143" y="1799"/>
                  </a:cubicBezTo>
                  <a:cubicBezTo>
                    <a:pt x="1190" y="1799"/>
                    <a:pt x="1237" y="1781"/>
                    <a:pt x="1274" y="1750"/>
                  </a:cubicBezTo>
                  <a:lnTo>
                    <a:pt x="1548" y="1488"/>
                  </a:lnTo>
                  <a:cubicBezTo>
                    <a:pt x="1762" y="1500"/>
                    <a:pt x="2500" y="1572"/>
                    <a:pt x="2774" y="2203"/>
                  </a:cubicBezTo>
                  <a:cubicBezTo>
                    <a:pt x="2715" y="2643"/>
                    <a:pt x="2334" y="2988"/>
                    <a:pt x="1857" y="2988"/>
                  </a:cubicBezTo>
                  <a:cubicBezTo>
                    <a:pt x="1334" y="2988"/>
                    <a:pt x="905" y="2560"/>
                    <a:pt x="905" y="2036"/>
                  </a:cubicBezTo>
                  <a:cubicBezTo>
                    <a:pt x="905" y="1941"/>
                    <a:pt x="822" y="1857"/>
                    <a:pt x="726" y="1857"/>
                  </a:cubicBezTo>
                  <a:cubicBezTo>
                    <a:pt x="703" y="1857"/>
                    <a:pt x="679" y="1857"/>
                    <a:pt x="667" y="1869"/>
                  </a:cubicBezTo>
                  <a:cubicBezTo>
                    <a:pt x="679" y="1726"/>
                    <a:pt x="691" y="1595"/>
                    <a:pt x="703" y="1488"/>
                  </a:cubicBezTo>
                  <a:cubicBezTo>
                    <a:pt x="726" y="1167"/>
                    <a:pt x="857" y="869"/>
                    <a:pt x="1060" y="667"/>
                  </a:cubicBezTo>
                  <a:cubicBezTo>
                    <a:pt x="1274" y="452"/>
                    <a:pt x="1560" y="333"/>
                    <a:pt x="1834" y="333"/>
                  </a:cubicBezTo>
                  <a:close/>
                  <a:moveTo>
                    <a:pt x="607" y="2346"/>
                  </a:moveTo>
                  <a:cubicBezTo>
                    <a:pt x="679" y="2667"/>
                    <a:pt x="869" y="2929"/>
                    <a:pt x="1131" y="3108"/>
                  </a:cubicBezTo>
                  <a:lnTo>
                    <a:pt x="1131" y="3298"/>
                  </a:lnTo>
                  <a:cubicBezTo>
                    <a:pt x="798" y="3239"/>
                    <a:pt x="560" y="3155"/>
                    <a:pt x="417" y="3096"/>
                  </a:cubicBezTo>
                  <a:cubicBezTo>
                    <a:pt x="393" y="3096"/>
                    <a:pt x="417" y="3084"/>
                    <a:pt x="417" y="3084"/>
                  </a:cubicBezTo>
                  <a:cubicBezTo>
                    <a:pt x="488" y="2881"/>
                    <a:pt x="548" y="2619"/>
                    <a:pt x="607" y="2346"/>
                  </a:cubicBezTo>
                  <a:close/>
                  <a:moveTo>
                    <a:pt x="3120" y="2346"/>
                  </a:moveTo>
                  <a:cubicBezTo>
                    <a:pt x="3167" y="2584"/>
                    <a:pt x="3227" y="2810"/>
                    <a:pt x="3286" y="3000"/>
                  </a:cubicBezTo>
                  <a:lnTo>
                    <a:pt x="2977" y="3298"/>
                  </a:lnTo>
                  <a:cubicBezTo>
                    <a:pt x="2941" y="3334"/>
                    <a:pt x="2881" y="3358"/>
                    <a:pt x="2834" y="3358"/>
                  </a:cubicBezTo>
                  <a:lnTo>
                    <a:pt x="2786" y="3358"/>
                  </a:lnTo>
                  <a:cubicBezTo>
                    <a:pt x="2691" y="3358"/>
                    <a:pt x="2596" y="3274"/>
                    <a:pt x="2596" y="3167"/>
                  </a:cubicBezTo>
                  <a:lnTo>
                    <a:pt x="2596" y="3108"/>
                  </a:lnTo>
                  <a:cubicBezTo>
                    <a:pt x="2858" y="2929"/>
                    <a:pt x="3048" y="2667"/>
                    <a:pt x="3120" y="2346"/>
                  </a:cubicBezTo>
                  <a:close/>
                  <a:moveTo>
                    <a:pt x="2262" y="3274"/>
                  </a:moveTo>
                  <a:cubicBezTo>
                    <a:pt x="2274" y="3381"/>
                    <a:pt x="2334" y="3465"/>
                    <a:pt x="2393" y="3524"/>
                  </a:cubicBezTo>
                  <a:lnTo>
                    <a:pt x="2119" y="3774"/>
                  </a:lnTo>
                  <a:cubicBezTo>
                    <a:pt x="2048" y="3852"/>
                    <a:pt x="1953" y="3890"/>
                    <a:pt x="1856" y="3890"/>
                  </a:cubicBezTo>
                  <a:cubicBezTo>
                    <a:pt x="1759" y="3890"/>
                    <a:pt x="1661" y="3852"/>
                    <a:pt x="1584" y="3774"/>
                  </a:cubicBezTo>
                  <a:lnTo>
                    <a:pt x="1429" y="3631"/>
                  </a:lnTo>
                  <a:cubicBezTo>
                    <a:pt x="1453" y="3584"/>
                    <a:pt x="1465" y="3524"/>
                    <a:pt x="1465" y="3465"/>
                  </a:cubicBezTo>
                  <a:lnTo>
                    <a:pt x="1465" y="3274"/>
                  </a:lnTo>
                  <a:cubicBezTo>
                    <a:pt x="1584" y="3322"/>
                    <a:pt x="1727" y="3334"/>
                    <a:pt x="1857" y="3334"/>
                  </a:cubicBezTo>
                  <a:cubicBezTo>
                    <a:pt x="1988" y="3334"/>
                    <a:pt x="2119" y="3322"/>
                    <a:pt x="2262" y="3274"/>
                  </a:cubicBezTo>
                  <a:close/>
                  <a:moveTo>
                    <a:pt x="1857" y="0"/>
                  </a:moveTo>
                  <a:cubicBezTo>
                    <a:pt x="1072" y="0"/>
                    <a:pt x="429" y="619"/>
                    <a:pt x="369" y="1464"/>
                  </a:cubicBezTo>
                  <a:cubicBezTo>
                    <a:pt x="333" y="1810"/>
                    <a:pt x="214" y="2536"/>
                    <a:pt x="72" y="2941"/>
                  </a:cubicBezTo>
                  <a:cubicBezTo>
                    <a:pt x="0" y="3119"/>
                    <a:pt x="83" y="3310"/>
                    <a:pt x="262" y="3405"/>
                  </a:cubicBezTo>
                  <a:cubicBezTo>
                    <a:pt x="393" y="3465"/>
                    <a:pt x="595" y="3536"/>
                    <a:pt x="857" y="3596"/>
                  </a:cubicBezTo>
                  <a:lnTo>
                    <a:pt x="405" y="3822"/>
                  </a:lnTo>
                  <a:cubicBezTo>
                    <a:pt x="155" y="3941"/>
                    <a:pt x="12" y="4191"/>
                    <a:pt x="12" y="4477"/>
                  </a:cubicBezTo>
                  <a:lnTo>
                    <a:pt x="12" y="5953"/>
                  </a:lnTo>
                  <a:cubicBezTo>
                    <a:pt x="12" y="6036"/>
                    <a:pt x="83" y="6132"/>
                    <a:pt x="191" y="6132"/>
                  </a:cubicBezTo>
                  <a:cubicBezTo>
                    <a:pt x="274" y="6132"/>
                    <a:pt x="369" y="6048"/>
                    <a:pt x="369" y="5953"/>
                  </a:cubicBezTo>
                  <a:lnTo>
                    <a:pt x="369" y="4477"/>
                  </a:lnTo>
                  <a:cubicBezTo>
                    <a:pt x="369" y="4322"/>
                    <a:pt x="441" y="4191"/>
                    <a:pt x="572" y="4131"/>
                  </a:cubicBezTo>
                  <a:lnTo>
                    <a:pt x="1155" y="3834"/>
                  </a:lnTo>
                  <a:lnTo>
                    <a:pt x="1369" y="4024"/>
                  </a:lnTo>
                  <a:cubicBezTo>
                    <a:pt x="1512" y="4167"/>
                    <a:pt x="1691" y="4239"/>
                    <a:pt x="1869" y="4239"/>
                  </a:cubicBezTo>
                  <a:cubicBezTo>
                    <a:pt x="2048" y="4239"/>
                    <a:pt x="2238" y="4167"/>
                    <a:pt x="2381" y="4024"/>
                  </a:cubicBezTo>
                  <a:lnTo>
                    <a:pt x="2715" y="3691"/>
                  </a:lnTo>
                  <a:lnTo>
                    <a:pt x="2834" y="3691"/>
                  </a:lnTo>
                  <a:cubicBezTo>
                    <a:pt x="2977" y="3691"/>
                    <a:pt x="3108" y="3631"/>
                    <a:pt x="3215" y="3536"/>
                  </a:cubicBezTo>
                  <a:lnTo>
                    <a:pt x="5382" y="1488"/>
                  </a:lnTo>
                  <a:lnTo>
                    <a:pt x="5632" y="1738"/>
                  </a:lnTo>
                  <a:lnTo>
                    <a:pt x="2893" y="4477"/>
                  </a:lnTo>
                  <a:cubicBezTo>
                    <a:pt x="2715" y="4655"/>
                    <a:pt x="2631" y="4882"/>
                    <a:pt x="2631" y="5132"/>
                  </a:cubicBezTo>
                  <a:lnTo>
                    <a:pt x="2631" y="5929"/>
                  </a:lnTo>
                  <a:cubicBezTo>
                    <a:pt x="2631" y="6025"/>
                    <a:pt x="2703" y="6108"/>
                    <a:pt x="2810" y="6108"/>
                  </a:cubicBezTo>
                  <a:cubicBezTo>
                    <a:pt x="2893" y="6108"/>
                    <a:pt x="2989" y="6036"/>
                    <a:pt x="2989" y="5929"/>
                  </a:cubicBezTo>
                  <a:lnTo>
                    <a:pt x="2989" y="5132"/>
                  </a:lnTo>
                  <a:cubicBezTo>
                    <a:pt x="2989" y="4977"/>
                    <a:pt x="3048" y="4834"/>
                    <a:pt x="3155" y="4727"/>
                  </a:cubicBezTo>
                  <a:lnTo>
                    <a:pt x="6227" y="1643"/>
                  </a:lnTo>
                  <a:cubicBezTo>
                    <a:pt x="6370" y="1512"/>
                    <a:pt x="6429" y="1310"/>
                    <a:pt x="6382" y="1131"/>
                  </a:cubicBezTo>
                  <a:lnTo>
                    <a:pt x="6263" y="679"/>
                  </a:lnTo>
                  <a:lnTo>
                    <a:pt x="6382" y="572"/>
                  </a:lnTo>
                  <a:cubicBezTo>
                    <a:pt x="6453" y="512"/>
                    <a:pt x="6453" y="393"/>
                    <a:pt x="6382" y="321"/>
                  </a:cubicBezTo>
                  <a:cubicBezTo>
                    <a:pt x="6352" y="286"/>
                    <a:pt x="6307" y="268"/>
                    <a:pt x="6261" y="268"/>
                  </a:cubicBezTo>
                  <a:cubicBezTo>
                    <a:pt x="6215" y="268"/>
                    <a:pt x="6168" y="286"/>
                    <a:pt x="6132" y="321"/>
                  </a:cubicBezTo>
                  <a:lnTo>
                    <a:pt x="3572" y="2738"/>
                  </a:lnTo>
                  <a:cubicBezTo>
                    <a:pt x="3453" y="2322"/>
                    <a:pt x="3358" y="1750"/>
                    <a:pt x="3346" y="1464"/>
                  </a:cubicBezTo>
                  <a:cubicBezTo>
                    <a:pt x="3286" y="631"/>
                    <a:pt x="2643" y="0"/>
                    <a:pt x="1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6509;p75">
              <a:extLst>
                <a:ext uri="{FF2B5EF4-FFF2-40B4-BE49-F238E27FC236}">
                  <a16:creationId xmlns:a16="http://schemas.microsoft.com/office/drawing/2014/main" id="{9D4BF3D3-76B7-48B8-A401-9B7F0742D1A1}"/>
                </a:ext>
              </a:extLst>
            </p:cNvPr>
            <p:cNvSpPr/>
            <p:nvPr/>
          </p:nvSpPr>
          <p:spPr>
            <a:xfrm>
              <a:off x="5740078" y="2905929"/>
              <a:ext cx="225547" cy="189516"/>
            </a:xfrm>
            <a:custGeom>
              <a:avLst/>
              <a:gdLst/>
              <a:ahLst/>
              <a:cxnLst/>
              <a:rect l="l" t="t" r="r" b="b"/>
              <a:pathLst>
                <a:path w="7086" h="5954" extrusionOk="0">
                  <a:moveTo>
                    <a:pt x="549" y="0"/>
                  </a:moveTo>
                  <a:cubicBezTo>
                    <a:pt x="251" y="0"/>
                    <a:pt x="1" y="250"/>
                    <a:pt x="1" y="548"/>
                  </a:cubicBezTo>
                  <a:lnTo>
                    <a:pt x="1" y="5072"/>
                  </a:lnTo>
                  <a:cubicBezTo>
                    <a:pt x="1" y="5156"/>
                    <a:pt x="72" y="5251"/>
                    <a:pt x="180" y="5251"/>
                  </a:cubicBezTo>
                  <a:cubicBezTo>
                    <a:pt x="263" y="5251"/>
                    <a:pt x="358" y="5179"/>
                    <a:pt x="358" y="5072"/>
                  </a:cubicBezTo>
                  <a:lnTo>
                    <a:pt x="358" y="548"/>
                  </a:lnTo>
                  <a:cubicBezTo>
                    <a:pt x="358" y="441"/>
                    <a:pt x="441" y="357"/>
                    <a:pt x="549" y="357"/>
                  </a:cubicBezTo>
                  <a:lnTo>
                    <a:pt x="6537" y="357"/>
                  </a:lnTo>
                  <a:cubicBezTo>
                    <a:pt x="6645" y="357"/>
                    <a:pt x="6728" y="441"/>
                    <a:pt x="6728" y="548"/>
                  </a:cubicBezTo>
                  <a:lnTo>
                    <a:pt x="6728" y="5394"/>
                  </a:lnTo>
                  <a:cubicBezTo>
                    <a:pt x="6728" y="5501"/>
                    <a:pt x="6645" y="5596"/>
                    <a:pt x="6537" y="5596"/>
                  </a:cubicBezTo>
                  <a:lnTo>
                    <a:pt x="2108" y="5596"/>
                  </a:lnTo>
                  <a:cubicBezTo>
                    <a:pt x="2025" y="5596"/>
                    <a:pt x="1930" y="5668"/>
                    <a:pt x="1930" y="5775"/>
                  </a:cubicBezTo>
                  <a:cubicBezTo>
                    <a:pt x="1930" y="5870"/>
                    <a:pt x="2013" y="5953"/>
                    <a:pt x="2108" y="5953"/>
                  </a:cubicBezTo>
                  <a:lnTo>
                    <a:pt x="6537" y="5953"/>
                  </a:lnTo>
                  <a:cubicBezTo>
                    <a:pt x="6835" y="5953"/>
                    <a:pt x="7085" y="5691"/>
                    <a:pt x="7085" y="5394"/>
                  </a:cubicBezTo>
                  <a:lnTo>
                    <a:pt x="7085" y="548"/>
                  </a:lnTo>
                  <a:cubicBezTo>
                    <a:pt x="7085" y="238"/>
                    <a:pt x="6847" y="0"/>
                    <a:pt x="6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6510;p75">
              <a:extLst>
                <a:ext uri="{FF2B5EF4-FFF2-40B4-BE49-F238E27FC236}">
                  <a16:creationId xmlns:a16="http://schemas.microsoft.com/office/drawing/2014/main" id="{F3CC02C9-B8F8-4FC3-B1AB-E03E508E6AE8}"/>
                </a:ext>
              </a:extLst>
            </p:cNvPr>
            <p:cNvSpPr/>
            <p:nvPr/>
          </p:nvSpPr>
          <p:spPr>
            <a:xfrm>
              <a:off x="5793902" y="2928464"/>
              <a:ext cx="131553" cy="130598"/>
            </a:xfrm>
            <a:custGeom>
              <a:avLst/>
              <a:gdLst/>
              <a:ahLst/>
              <a:cxnLst/>
              <a:rect l="l" t="t" r="r" b="b"/>
              <a:pathLst>
                <a:path w="4133" h="4103" extrusionOk="0">
                  <a:moveTo>
                    <a:pt x="1870" y="757"/>
                  </a:moveTo>
                  <a:cubicBezTo>
                    <a:pt x="2227" y="757"/>
                    <a:pt x="2537" y="876"/>
                    <a:pt x="2811" y="1090"/>
                  </a:cubicBezTo>
                  <a:lnTo>
                    <a:pt x="1751" y="2150"/>
                  </a:lnTo>
                  <a:cubicBezTo>
                    <a:pt x="1679" y="2221"/>
                    <a:pt x="1679" y="2328"/>
                    <a:pt x="1751" y="2400"/>
                  </a:cubicBezTo>
                  <a:cubicBezTo>
                    <a:pt x="1775" y="2424"/>
                    <a:pt x="1822" y="2447"/>
                    <a:pt x="1870" y="2447"/>
                  </a:cubicBezTo>
                  <a:cubicBezTo>
                    <a:pt x="1918" y="2447"/>
                    <a:pt x="1953" y="2424"/>
                    <a:pt x="1989" y="2400"/>
                  </a:cubicBezTo>
                  <a:lnTo>
                    <a:pt x="2513" y="1876"/>
                  </a:lnTo>
                  <a:cubicBezTo>
                    <a:pt x="2584" y="1995"/>
                    <a:pt x="2632" y="2126"/>
                    <a:pt x="2632" y="2281"/>
                  </a:cubicBezTo>
                  <a:cubicBezTo>
                    <a:pt x="2632" y="2697"/>
                    <a:pt x="2287" y="3043"/>
                    <a:pt x="1870" y="3043"/>
                  </a:cubicBezTo>
                  <a:cubicBezTo>
                    <a:pt x="1453" y="3043"/>
                    <a:pt x="1108" y="2697"/>
                    <a:pt x="1108" y="2281"/>
                  </a:cubicBezTo>
                  <a:cubicBezTo>
                    <a:pt x="1108" y="1864"/>
                    <a:pt x="1453" y="1519"/>
                    <a:pt x="1870" y="1519"/>
                  </a:cubicBezTo>
                  <a:cubicBezTo>
                    <a:pt x="1953" y="1519"/>
                    <a:pt x="2049" y="1447"/>
                    <a:pt x="2049" y="1340"/>
                  </a:cubicBezTo>
                  <a:cubicBezTo>
                    <a:pt x="2049" y="1233"/>
                    <a:pt x="1977" y="1162"/>
                    <a:pt x="1870" y="1162"/>
                  </a:cubicBezTo>
                  <a:cubicBezTo>
                    <a:pt x="1263" y="1162"/>
                    <a:pt x="763" y="1650"/>
                    <a:pt x="763" y="2269"/>
                  </a:cubicBezTo>
                  <a:cubicBezTo>
                    <a:pt x="763" y="2876"/>
                    <a:pt x="1263" y="3364"/>
                    <a:pt x="1870" y="3364"/>
                  </a:cubicBezTo>
                  <a:cubicBezTo>
                    <a:pt x="2477" y="3364"/>
                    <a:pt x="2965" y="2876"/>
                    <a:pt x="2965" y="2269"/>
                  </a:cubicBezTo>
                  <a:cubicBezTo>
                    <a:pt x="2965" y="2031"/>
                    <a:pt x="2894" y="1804"/>
                    <a:pt x="2763" y="1614"/>
                  </a:cubicBezTo>
                  <a:lnTo>
                    <a:pt x="3049" y="1328"/>
                  </a:lnTo>
                  <a:cubicBezTo>
                    <a:pt x="3251" y="1578"/>
                    <a:pt x="3370" y="1912"/>
                    <a:pt x="3370" y="2269"/>
                  </a:cubicBezTo>
                  <a:cubicBezTo>
                    <a:pt x="3370" y="3102"/>
                    <a:pt x="2703" y="3769"/>
                    <a:pt x="1870" y="3769"/>
                  </a:cubicBezTo>
                  <a:cubicBezTo>
                    <a:pt x="1036" y="3769"/>
                    <a:pt x="370" y="3102"/>
                    <a:pt x="370" y="2269"/>
                  </a:cubicBezTo>
                  <a:cubicBezTo>
                    <a:pt x="370" y="1435"/>
                    <a:pt x="1036" y="757"/>
                    <a:pt x="1870" y="757"/>
                  </a:cubicBezTo>
                  <a:close/>
                  <a:moveTo>
                    <a:pt x="3924" y="1"/>
                  </a:moveTo>
                  <a:cubicBezTo>
                    <a:pt x="3879" y="1"/>
                    <a:pt x="3834" y="19"/>
                    <a:pt x="3799" y="54"/>
                  </a:cubicBezTo>
                  <a:lnTo>
                    <a:pt x="3537" y="328"/>
                  </a:lnTo>
                  <a:lnTo>
                    <a:pt x="3537" y="197"/>
                  </a:lnTo>
                  <a:cubicBezTo>
                    <a:pt x="3537" y="102"/>
                    <a:pt x="3453" y="19"/>
                    <a:pt x="3358" y="19"/>
                  </a:cubicBezTo>
                  <a:cubicBezTo>
                    <a:pt x="3263" y="19"/>
                    <a:pt x="3180" y="90"/>
                    <a:pt x="3180" y="197"/>
                  </a:cubicBezTo>
                  <a:lnTo>
                    <a:pt x="3180" y="685"/>
                  </a:lnTo>
                  <a:lnTo>
                    <a:pt x="3037" y="816"/>
                  </a:lnTo>
                  <a:cubicBezTo>
                    <a:pt x="2715" y="554"/>
                    <a:pt x="2310" y="388"/>
                    <a:pt x="1870" y="388"/>
                  </a:cubicBezTo>
                  <a:cubicBezTo>
                    <a:pt x="834" y="388"/>
                    <a:pt x="1" y="1221"/>
                    <a:pt x="1" y="2245"/>
                  </a:cubicBezTo>
                  <a:cubicBezTo>
                    <a:pt x="1" y="3269"/>
                    <a:pt x="834" y="4102"/>
                    <a:pt x="1870" y="4102"/>
                  </a:cubicBezTo>
                  <a:cubicBezTo>
                    <a:pt x="2894" y="4102"/>
                    <a:pt x="3727" y="3269"/>
                    <a:pt x="3727" y="2245"/>
                  </a:cubicBezTo>
                  <a:cubicBezTo>
                    <a:pt x="3727" y="1804"/>
                    <a:pt x="3561" y="1388"/>
                    <a:pt x="3299" y="1066"/>
                  </a:cubicBezTo>
                  <a:lnTo>
                    <a:pt x="3430" y="935"/>
                  </a:lnTo>
                  <a:lnTo>
                    <a:pt x="3918" y="935"/>
                  </a:lnTo>
                  <a:cubicBezTo>
                    <a:pt x="4013" y="935"/>
                    <a:pt x="4096" y="864"/>
                    <a:pt x="4096" y="757"/>
                  </a:cubicBezTo>
                  <a:cubicBezTo>
                    <a:pt x="4084" y="673"/>
                    <a:pt x="4013" y="578"/>
                    <a:pt x="3918" y="578"/>
                  </a:cubicBezTo>
                  <a:lnTo>
                    <a:pt x="3787" y="578"/>
                  </a:lnTo>
                  <a:lnTo>
                    <a:pt x="4049" y="316"/>
                  </a:lnTo>
                  <a:cubicBezTo>
                    <a:pt x="4132" y="245"/>
                    <a:pt x="4132" y="138"/>
                    <a:pt x="4049" y="54"/>
                  </a:cubicBezTo>
                  <a:cubicBezTo>
                    <a:pt x="4013" y="19"/>
                    <a:pt x="3968" y="1"/>
                    <a:pt x="39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25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83610" y="3061000"/>
            <a:ext cx="5410495" cy="3101119"/>
          </a:xfrm>
          <a:prstGeom prst="rect">
            <a:avLst/>
          </a:prstGeom>
          <a:solidFill>
            <a:srgbClr val="4364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605C918-10CF-491C-8380-6FC65540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46" y="1496345"/>
            <a:ext cx="9999453" cy="71254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ЧТО ИЗМЕНИЛОСЬ? </a:t>
            </a:r>
            <a:endParaRPr lang="ru-RU" sz="3200" b="1" dirty="0"/>
          </a:p>
        </p:txBody>
      </p:sp>
      <p:grpSp>
        <p:nvGrpSpPr>
          <p:cNvPr id="85" name="Google Shape;32412;p86">
            <a:extLst>
              <a:ext uri="{FF2B5EF4-FFF2-40B4-BE49-F238E27FC236}">
                <a16:creationId xmlns:a16="http://schemas.microsoft.com/office/drawing/2014/main" id="{B7E8FD60-42E7-4061-B1AB-7C4BF77B3104}"/>
              </a:ext>
            </a:extLst>
          </p:cNvPr>
          <p:cNvGrpSpPr/>
          <p:nvPr/>
        </p:nvGrpSpPr>
        <p:grpSpPr>
          <a:xfrm>
            <a:off x="382183" y="2188542"/>
            <a:ext cx="1018296" cy="1018296"/>
            <a:chOff x="4673513" y="3789408"/>
            <a:chExt cx="297700" cy="297700"/>
          </a:xfrm>
          <a:solidFill>
            <a:srgbClr val="2268EE"/>
          </a:solidFill>
        </p:grpSpPr>
        <p:sp>
          <p:nvSpPr>
            <p:cNvPr id="86" name="Google Shape;32413;p86">
              <a:extLst>
                <a:ext uri="{FF2B5EF4-FFF2-40B4-BE49-F238E27FC236}">
                  <a16:creationId xmlns:a16="http://schemas.microsoft.com/office/drawing/2014/main" id="{F47D3617-D8EA-4480-B60A-53D28F4B87A8}"/>
                </a:ext>
              </a:extLst>
            </p:cNvPr>
            <p:cNvSpPr/>
            <p:nvPr/>
          </p:nvSpPr>
          <p:spPr>
            <a:xfrm>
              <a:off x="4709213" y="3803083"/>
              <a:ext cx="255450" cy="176850"/>
            </a:xfrm>
            <a:custGeom>
              <a:avLst/>
              <a:gdLst/>
              <a:ahLst/>
              <a:cxnLst/>
              <a:rect l="l" t="t" r="r" b="b"/>
              <a:pathLst>
                <a:path w="10218" h="7074" extrusionOk="0">
                  <a:moveTo>
                    <a:pt x="9574" y="311"/>
                  </a:moveTo>
                  <a:cubicBezTo>
                    <a:pt x="9741" y="311"/>
                    <a:pt x="9860" y="430"/>
                    <a:pt x="9860" y="596"/>
                  </a:cubicBezTo>
                  <a:cubicBezTo>
                    <a:pt x="9860" y="739"/>
                    <a:pt x="9741" y="858"/>
                    <a:pt x="9574" y="858"/>
                  </a:cubicBezTo>
                  <a:cubicBezTo>
                    <a:pt x="9432" y="858"/>
                    <a:pt x="9312" y="739"/>
                    <a:pt x="9312" y="596"/>
                  </a:cubicBezTo>
                  <a:cubicBezTo>
                    <a:pt x="9312" y="430"/>
                    <a:pt x="9432" y="311"/>
                    <a:pt x="9574" y="311"/>
                  </a:cubicBezTo>
                  <a:close/>
                  <a:moveTo>
                    <a:pt x="7407" y="1025"/>
                  </a:moveTo>
                  <a:cubicBezTo>
                    <a:pt x="7550" y="1025"/>
                    <a:pt x="7669" y="1144"/>
                    <a:pt x="7669" y="1311"/>
                  </a:cubicBezTo>
                  <a:cubicBezTo>
                    <a:pt x="7669" y="1454"/>
                    <a:pt x="7550" y="1573"/>
                    <a:pt x="7407" y="1573"/>
                  </a:cubicBezTo>
                  <a:cubicBezTo>
                    <a:pt x="7264" y="1573"/>
                    <a:pt x="7145" y="1454"/>
                    <a:pt x="7145" y="1311"/>
                  </a:cubicBezTo>
                  <a:cubicBezTo>
                    <a:pt x="7145" y="1144"/>
                    <a:pt x="7264" y="1025"/>
                    <a:pt x="7407" y="1025"/>
                  </a:cubicBezTo>
                  <a:close/>
                  <a:moveTo>
                    <a:pt x="6217" y="2692"/>
                  </a:moveTo>
                  <a:cubicBezTo>
                    <a:pt x="6359" y="2692"/>
                    <a:pt x="6479" y="2811"/>
                    <a:pt x="6479" y="2978"/>
                  </a:cubicBezTo>
                  <a:cubicBezTo>
                    <a:pt x="6479" y="3121"/>
                    <a:pt x="6359" y="3240"/>
                    <a:pt x="6217" y="3240"/>
                  </a:cubicBezTo>
                  <a:cubicBezTo>
                    <a:pt x="6074" y="3240"/>
                    <a:pt x="5955" y="3121"/>
                    <a:pt x="5955" y="2978"/>
                  </a:cubicBezTo>
                  <a:cubicBezTo>
                    <a:pt x="5955" y="2811"/>
                    <a:pt x="6074" y="2692"/>
                    <a:pt x="6217" y="2692"/>
                  </a:cubicBezTo>
                  <a:close/>
                  <a:moveTo>
                    <a:pt x="2120" y="4073"/>
                  </a:moveTo>
                  <a:cubicBezTo>
                    <a:pt x="2263" y="4073"/>
                    <a:pt x="2382" y="4192"/>
                    <a:pt x="2382" y="4335"/>
                  </a:cubicBezTo>
                  <a:cubicBezTo>
                    <a:pt x="2382" y="4478"/>
                    <a:pt x="2263" y="4597"/>
                    <a:pt x="2120" y="4597"/>
                  </a:cubicBezTo>
                  <a:cubicBezTo>
                    <a:pt x="1954" y="4597"/>
                    <a:pt x="1835" y="4478"/>
                    <a:pt x="1835" y="4335"/>
                  </a:cubicBezTo>
                  <a:cubicBezTo>
                    <a:pt x="1835" y="4192"/>
                    <a:pt x="1930" y="4073"/>
                    <a:pt x="2120" y="4073"/>
                  </a:cubicBezTo>
                  <a:close/>
                  <a:moveTo>
                    <a:pt x="4764" y="4645"/>
                  </a:moveTo>
                  <a:cubicBezTo>
                    <a:pt x="4907" y="4645"/>
                    <a:pt x="5026" y="4764"/>
                    <a:pt x="5026" y="4907"/>
                  </a:cubicBezTo>
                  <a:cubicBezTo>
                    <a:pt x="5026" y="5050"/>
                    <a:pt x="4907" y="5169"/>
                    <a:pt x="4764" y="5169"/>
                  </a:cubicBezTo>
                  <a:cubicBezTo>
                    <a:pt x="4621" y="5169"/>
                    <a:pt x="4502" y="5050"/>
                    <a:pt x="4502" y="4907"/>
                  </a:cubicBezTo>
                  <a:cubicBezTo>
                    <a:pt x="4502" y="4764"/>
                    <a:pt x="4621" y="4645"/>
                    <a:pt x="4764" y="4645"/>
                  </a:cubicBezTo>
                  <a:close/>
                  <a:moveTo>
                    <a:pt x="9551" y="1"/>
                  </a:moveTo>
                  <a:cubicBezTo>
                    <a:pt x="9193" y="1"/>
                    <a:pt x="8931" y="287"/>
                    <a:pt x="8931" y="620"/>
                  </a:cubicBezTo>
                  <a:lnTo>
                    <a:pt x="8931" y="668"/>
                  </a:lnTo>
                  <a:lnTo>
                    <a:pt x="7907" y="1001"/>
                  </a:lnTo>
                  <a:cubicBezTo>
                    <a:pt x="7788" y="834"/>
                    <a:pt x="7598" y="715"/>
                    <a:pt x="7360" y="715"/>
                  </a:cubicBezTo>
                  <a:cubicBezTo>
                    <a:pt x="7050" y="739"/>
                    <a:pt x="6788" y="977"/>
                    <a:pt x="6764" y="1263"/>
                  </a:cubicBezTo>
                  <a:cubicBezTo>
                    <a:pt x="6764" y="1454"/>
                    <a:pt x="6788" y="1597"/>
                    <a:pt x="6907" y="1716"/>
                  </a:cubicBezTo>
                  <a:lnTo>
                    <a:pt x="6431" y="2406"/>
                  </a:lnTo>
                  <a:cubicBezTo>
                    <a:pt x="6365" y="2390"/>
                    <a:pt x="6288" y="2362"/>
                    <a:pt x="6215" y="2362"/>
                  </a:cubicBezTo>
                  <a:cubicBezTo>
                    <a:pt x="6183" y="2362"/>
                    <a:pt x="6151" y="2368"/>
                    <a:pt x="6121" y="2382"/>
                  </a:cubicBezTo>
                  <a:cubicBezTo>
                    <a:pt x="5836" y="2406"/>
                    <a:pt x="5597" y="2644"/>
                    <a:pt x="5574" y="2930"/>
                  </a:cubicBezTo>
                  <a:cubicBezTo>
                    <a:pt x="5526" y="3121"/>
                    <a:pt x="5597" y="3287"/>
                    <a:pt x="5716" y="3406"/>
                  </a:cubicBezTo>
                  <a:lnTo>
                    <a:pt x="5026" y="4359"/>
                  </a:lnTo>
                  <a:cubicBezTo>
                    <a:pt x="4931" y="4311"/>
                    <a:pt x="4859" y="4311"/>
                    <a:pt x="4740" y="4311"/>
                  </a:cubicBezTo>
                  <a:cubicBezTo>
                    <a:pt x="4454" y="4311"/>
                    <a:pt x="4264" y="4454"/>
                    <a:pt x="4145" y="4692"/>
                  </a:cubicBezTo>
                  <a:lnTo>
                    <a:pt x="2668" y="4359"/>
                  </a:lnTo>
                  <a:cubicBezTo>
                    <a:pt x="2668" y="4028"/>
                    <a:pt x="2402" y="3758"/>
                    <a:pt x="2041" y="3758"/>
                  </a:cubicBezTo>
                  <a:cubicBezTo>
                    <a:pt x="2013" y="3758"/>
                    <a:pt x="1984" y="3760"/>
                    <a:pt x="1954" y="3764"/>
                  </a:cubicBezTo>
                  <a:cubicBezTo>
                    <a:pt x="1668" y="3811"/>
                    <a:pt x="1430" y="4049"/>
                    <a:pt x="1406" y="4335"/>
                  </a:cubicBezTo>
                  <a:cubicBezTo>
                    <a:pt x="1358" y="4478"/>
                    <a:pt x="1430" y="4645"/>
                    <a:pt x="1477" y="4764"/>
                  </a:cubicBezTo>
                  <a:lnTo>
                    <a:pt x="1" y="6860"/>
                  </a:lnTo>
                  <a:cubicBezTo>
                    <a:pt x="25" y="6860"/>
                    <a:pt x="49" y="6979"/>
                    <a:pt x="120" y="7050"/>
                  </a:cubicBezTo>
                  <a:cubicBezTo>
                    <a:pt x="144" y="7074"/>
                    <a:pt x="168" y="7074"/>
                    <a:pt x="215" y="7074"/>
                  </a:cubicBezTo>
                  <a:cubicBezTo>
                    <a:pt x="263" y="7074"/>
                    <a:pt x="334" y="7050"/>
                    <a:pt x="358" y="7026"/>
                  </a:cubicBezTo>
                  <a:lnTo>
                    <a:pt x="1811" y="4931"/>
                  </a:lnTo>
                  <a:cubicBezTo>
                    <a:pt x="1906" y="4954"/>
                    <a:pt x="2001" y="5002"/>
                    <a:pt x="2073" y="5002"/>
                  </a:cubicBezTo>
                  <a:cubicBezTo>
                    <a:pt x="2311" y="5002"/>
                    <a:pt x="2525" y="4883"/>
                    <a:pt x="2621" y="4692"/>
                  </a:cubicBezTo>
                  <a:lnTo>
                    <a:pt x="4097" y="5026"/>
                  </a:lnTo>
                  <a:cubicBezTo>
                    <a:pt x="4162" y="5331"/>
                    <a:pt x="4407" y="5556"/>
                    <a:pt x="4703" y="5556"/>
                  </a:cubicBezTo>
                  <a:cubicBezTo>
                    <a:pt x="4731" y="5556"/>
                    <a:pt x="4759" y="5554"/>
                    <a:pt x="4788" y="5550"/>
                  </a:cubicBezTo>
                  <a:cubicBezTo>
                    <a:pt x="5097" y="5526"/>
                    <a:pt x="5312" y="5288"/>
                    <a:pt x="5359" y="5026"/>
                  </a:cubicBezTo>
                  <a:cubicBezTo>
                    <a:pt x="5383" y="4883"/>
                    <a:pt x="5359" y="4764"/>
                    <a:pt x="5264" y="4645"/>
                  </a:cubicBezTo>
                  <a:lnTo>
                    <a:pt x="5978" y="3621"/>
                  </a:lnTo>
                  <a:cubicBezTo>
                    <a:pt x="6074" y="3645"/>
                    <a:pt x="6121" y="3645"/>
                    <a:pt x="6217" y="3645"/>
                  </a:cubicBezTo>
                  <a:cubicBezTo>
                    <a:pt x="6502" y="3621"/>
                    <a:pt x="6740" y="3383"/>
                    <a:pt x="6788" y="3097"/>
                  </a:cubicBezTo>
                  <a:cubicBezTo>
                    <a:pt x="6788" y="2930"/>
                    <a:pt x="6740" y="2787"/>
                    <a:pt x="6669" y="2668"/>
                  </a:cubicBezTo>
                  <a:lnTo>
                    <a:pt x="7169" y="1978"/>
                  </a:lnTo>
                  <a:cubicBezTo>
                    <a:pt x="7241" y="2025"/>
                    <a:pt x="7288" y="2025"/>
                    <a:pt x="7383" y="2025"/>
                  </a:cubicBezTo>
                  <a:cubicBezTo>
                    <a:pt x="7741" y="2025"/>
                    <a:pt x="8003" y="1716"/>
                    <a:pt x="8003" y="1382"/>
                  </a:cubicBezTo>
                  <a:lnTo>
                    <a:pt x="9051" y="1025"/>
                  </a:lnTo>
                  <a:cubicBezTo>
                    <a:pt x="9149" y="1183"/>
                    <a:pt x="9313" y="1275"/>
                    <a:pt x="9502" y="1275"/>
                  </a:cubicBezTo>
                  <a:cubicBezTo>
                    <a:pt x="9541" y="1275"/>
                    <a:pt x="9581" y="1271"/>
                    <a:pt x="9622" y="1263"/>
                  </a:cubicBezTo>
                  <a:cubicBezTo>
                    <a:pt x="9908" y="1239"/>
                    <a:pt x="10146" y="1001"/>
                    <a:pt x="10170" y="715"/>
                  </a:cubicBezTo>
                  <a:cubicBezTo>
                    <a:pt x="10217" y="311"/>
                    <a:pt x="9908" y="1"/>
                    <a:pt x="95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2414;p86">
              <a:extLst>
                <a:ext uri="{FF2B5EF4-FFF2-40B4-BE49-F238E27FC236}">
                  <a16:creationId xmlns:a16="http://schemas.microsoft.com/office/drawing/2014/main" id="{2E4F274C-5510-4E21-89D5-EE36ED2B6EFD}"/>
                </a:ext>
              </a:extLst>
            </p:cNvPr>
            <p:cNvSpPr/>
            <p:nvPr/>
          </p:nvSpPr>
          <p:spPr>
            <a:xfrm>
              <a:off x="4710413" y="3887633"/>
              <a:ext cx="254850" cy="152450"/>
            </a:xfrm>
            <a:custGeom>
              <a:avLst/>
              <a:gdLst/>
              <a:ahLst/>
              <a:cxnLst/>
              <a:rect l="l" t="t" r="r" b="b"/>
              <a:pathLst>
                <a:path w="10194" h="6098" extrusionOk="0">
                  <a:moveTo>
                    <a:pt x="9526" y="358"/>
                  </a:moveTo>
                  <a:cubicBezTo>
                    <a:pt x="9693" y="358"/>
                    <a:pt x="9812" y="477"/>
                    <a:pt x="9812" y="620"/>
                  </a:cubicBezTo>
                  <a:cubicBezTo>
                    <a:pt x="9812" y="787"/>
                    <a:pt x="9693" y="906"/>
                    <a:pt x="9526" y="906"/>
                  </a:cubicBezTo>
                  <a:cubicBezTo>
                    <a:pt x="9384" y="906"/>
                    <a:pt x="9264" y="787"/>
                    <a:pt x="9264" y="620"/>
                  </a:cubicBezTo>
                  <a:cubicBezTo>
                    <a:pt x="9264" y="477"/>
                    <a:pt x="9384" y="358"/>
                    <a:pt x="9526" y="358"/>
                  </a:cubicBezTo>
                  <a:close/>
                  <a:moveTo>
                    <a:pt x="4478" y="3525"/>
                  </a:moveTo>
                  <a:cubicBezTo>
                    <a:pt x="4621" y="3525"/>
                    <a:pt x="4740" y="3644"/>
                    <a:pt x="4740" y="3787"/>
                  </a:cubicBezTo>
                  <a:cubicBezTo>
                    <a:pt x="4740" y="3930"/>
                    <a:pt x="4644" y="4049"/>
                    <a:pt x="4478" y="4049"/>
                  </a:cubicBezTo>
                  <a:cubicBezTo>
                    <a:pt x="4335" y="4049"/>
                    <a:pt x="4216" y="3930"/>
                    <a:pt x="4216" y="3787"/>
                  </a:cubicBezTo>
                  <a:cubicBezTo>
                    <a:pt x="4216" y="3644"/>
                    <a:pt x="4335" y="3525"/>
                    <a:pt x="4478" y="3525"/>
                  </a:cubicBezTo>
                  <a:close/>
                  <a:moveTo>
                    <a:pt x="1787" y="3882"/>
                  </a:moveTo>
                  <a:cubicBezTo>
                    <a:pt x="1953" y="3882"/>
                    <a:pt x="2072" y="4001"/>
                    <a:pt x="2072" y="4144"/>
                  </a:cubicBezTo>
                  <a:cubicBezTo>
                    <a:pt x="2072" y="4287"/>
                    <a:pt x="1953" y="4406"/>
                    <a:pt x="1787" y="4406"/>
                  </a:cubicBezTo>
                  <a:cubicBezTo>
                    <a:pt x="1644" y="4406"/>
                    <a:pt x="1525" y="4287"/>
                    <a:pt x="1525" y="4144"/>
                  </a:cubicBezTo>
                  <a:cubicBezTo>
                    <a:pt x="1525" y="4001"/>
                    <a:pt x="1644" y="3882"/>
                    <a:pt x="1787" y="3882"/>
                  </a:cubicBezTo>
                  <a:close/>
                  <a:moveTo>
                    <a:pt x="7335" y="4359"/>
                  </a:moveTo>
                  <a:cubicBezTo>
                    <a:pt x="7478" y="4359"/>
                    <a:pt x="7597" y="4478"/>
                    <a:pt x="7597" y="4621"/>
                  </a:cubicBezTo>
                  <a:cubicBezTo>
                    <a:pt x="7597" y="4764"/>
                    <a:pt x="7502" y="4883"/>
                    <a:pt x="7335" y="4883"/>
                  </a:cubicBezTo>
                  <a:cubicBezTo>
                    <a:pt x="7193" y="4883"/>
                    <a:pt x="7074" y="4764"/>
                    <a:pt x="7074" y="4621"/>
                  </a:cubicBezTo>
                  <a:cubicBezTo>
                    <a:pt x="7074" y="4478"/>
                    <a:pt x="7193" y="4359"/>
                    <a:pt x="7335" y="4359"/>
                  </a:cubicBezTo>
                  <a:close/>
                  <a:moveTo>
                    <a:pt x="9550" y="1"/>
                  </a:moveTo>
                  <a:cubicBezTo>
                    <a:pt x="9193" y="1"/>
                    <a:pt x="8931" y="263"/>
                    <a:pt x="8931" y="620"/>
                  </a:cubicBezTo>
                  <a:cubicBezTo>
                    <a:pt x="8931" y="858"/>
                    <a:pt x="9050" y="1072"/>
                    <a:pt x="9241" y="1168"/>
                  </a:cubicBezTo>
                  <a:lnTo>
                    <a:pt x="9003" y="1858"/>
                  </a:lnTo>
                  <a:lnTo>
                    <a:pt x="8907" y="1858"/>
                  </a:lnTo>
                  <a:cubicBezTo>
                    <a:pt x="8812" y="1858"/>
                    <a:pt x="8741" y="1930"/>
                    <a:pt x="8741" y="2025"/>
                  </a:cubicBezTo>
                  <a:cubicBezTo>
                    <a:pt x="8741" y="2120"/>
                    <a:pt x="8812" y="2215"/>
                    <a:pt x="8907" y="2215"/>
                  </a:cubicBezTo>
                  <a:cubicBezTo>
                    <a:pt x="9050" y="2215"/>
                    <a:pt x="9169" y="2334"/>
                    <a:pt x="9169" y="2477"/>
                  </a:cubicBezTo>
                  <a:cubicBezTo>
                    <a:pt x="9169" y="2620"/>
                    <a:pt x="9050" y="2739"/>
                    <a:pt x="8907" y="2739"/>
                  </a:cubicBezTo>
                  <a:cubicBezTo>
                    <a:pt x="8788" y="2739"/>
                    <a:pt x="8669" y="2644"/>
                    <a:pt x="8645" y="2525"/>
                  </a:cubicBezTo>
                  <a:cubicBezTo>
                    <a:pt x="8625" y="2463"/>
                    <a:pt x="8550" y="2401"/>
                    <a:pt x="8469" y="2401"/>
                  </a:cubicBezTo>
                  <a:cubicBezTo>
                    <a:pt x="8456" y="2401"/>
                    <a:pt x="8444" y="2403"/>
                    <a:pt x="8431" y="2406"/>
                  </a:cubicBezTo>
                  <a:cubicBezTo>
                    <a:pt x="8336" y="2454"/>
                    <a:pt x="8288" y="2525"/>
                    <a:pt x="8312" y="2620"/>
                  </a:cubicBezTo>
                  <a:cubicBezTo>
                    <a:pt x="8336" y="2739"/>
                    <a:pt x="8407" y="2835"/>
                    <a:pt x="8502" y="2930"/>
                  </a:cubicBezTo>
                  <a:lnTo>
                    <a:pt x="7669" y="4025"/>
                  </a:lnTo>
                  <a:cubicBezTo>
                    <a:pt x="7574" y="3954"/>
                    <a:pt x="7478" y="3930"/>
                    <a:pt x="7359" y="3930"/>
                  </a:cubicBezTo>
                  <a:cubicBezTo>
                    <a:pt x="7097" y="3930"/>
                    <a:pt x="6883" y="4073"/>
                    <a:pt x="6764" y="4311"/>
                  </a:cubicBezTo>
                  <a:lnTo>
                    <a:pt x="5121" y="3787"/>
                  </a:lnTo>
                  <a:lnTo>
                    <a:pt x="5121" y="3763"/>
                  </a:lnTo>
                  <a:cubicBezTo>
                    <a:pt x="5121" y="3406"/>
                    <a:pt x="4835" y="3120"/>
                    <a:pt x="4502" y="3120"/>
                  </a:cubicBezTo>
                  <a:cubicBezTo>
                    <a:pt x="4216" y="3120"/>
                    <a:pt x="3930" y="3358"/>
                    <a:pt x="3882" y="3620"/>
                  </a:cubicBezTo>
                  <a:lnTo>
                    <a:pt x="2358" y="3811"/>
                  </a:lnTo>
                  <a:cubicBezTo>
                    <a:pt x="2239" y="3597"/>
                    <a:pt x="2025" y="3478"/>
                    <a:pt x="1787" y="3478"/>
                  </a:cubicBezTo>
                  <a:cubicBezTo>
                    <a:pt x="1429" y="3478"/>
                    <a:pt x="1168" y="3739"/>
                    <a:pt x="1168" y="4121"/>
                  </a:cubicBezTo>
                  <a:cubicBezTo>
                    <a:pt x="1168" y="4216"/>
                    <a:pt x="1191" y="4359"/>
                    <a:pt x="1263" y="4430"/>
                  </a:cubicBezTo>
                  <a:lnTo>
                    <a:pt x="72" y="5835"/>
                  </a:lnTo>
                  <a:cubicBezTo>
                    <a:pt x="1" y="5907"/>
                    <a:pt x="1" y="6026"/>
                    <a:pt x="96" y="6073"/>
                  </a:cubicBezTo>
                  <a:cubicBezTo>
                    <a:pt x="120" y="6097"/>
                    <a:pt x="167" y="6097"/>
                    <a:pt x="215" y="6097"/>
                  </a:cubicBezTo>
                  <a:cubicBezTo>
                    <a:pt x="286" y="6097"/>
                    <a:pt x="310" y="6073"/>
                    <a:pt x="334" y="6049"/>
                  </a:cubicBezTo>
                  <a:lnTo>
                    <a:pt x="1525" y="4644"/>
                  </a:lnTo>
                  <a:cubicBezTo>
                    <a:pt x="1620" y="4668"/>
                    <a:pt x="1715" y="4716"/>
                    <a:pt x="1787" y="4716"/>
                  </a:cubicBezTo>
                  <a:cubicBezTo>
                    <a:pt x="2120" y="4716"/>
                    <a:pt x="2382" y="4430"/>
                    <a:pt x="2430" y="4121"/>
                  </a:cubicBezTo>
                  <a:lnTo>
                    <a:pt x="3906" y="3930"/>
                  </a:lnTo>
                  <a:cubicBezTo>
                    <a:pt x="4001" y="4168"/>
                    <a:pt x="4240" y="4311"/>
                    <a:pt x="4502" y="4311"/>
                  </a:cubicBezTo>
                  <a:cubicBezTo>
                    <a:pt x="4716" y="4311"/>
                    <a:pt x="4930" y="4192"/>
                    <a:pt x="5049" y="4049"/>
                  </a:cubicBezTo>
                  <a:lnTo>
                    <a:pt x="6764" y="4621"/>
                  </a:lnTo>
                  <a:cubicBezTo>
                    <a:pt x="6835" y="4906"/>
                    <a:pt x="7050" y="5121"/>
                    <a:pt x="7383" y="5121"/>
                  </a:cubicBezTo>
                  <a:cubicBezTo>
                    <a:pt x="7740" y="5121"/>
                    <a:pt x="8026" y="4859"/>
                    <a:pt x="8026" y="4502"/>
                  </a:cubicBezTo>
                  <a:cubicBezTo>
                    <a:pt x="8026" y="4382"/>
                    <a:pt x="7978" y="4287"/>
                    <a:pt x="7931" y="4192"/>
                  </a:cubicBezTo>
                  <a:lnTo>
                    <a:pt x="8812" y="3001"/>
                  </a:lnTo>
                  <a:lnTo>
                    <a:pt x="8931" y="3001"/>
                  </a:lnTo>
                  <a:cubicBezTo>
                    <a:pt x="9288" y="3001"/>
                    <a:pt x="9574" y="2739"/>
                    <a:pt x="9574" y="2382"/>
                  </a:cubicBezTo>
                  <a:cubicBezTo>
                    <a:pt x="9574" y="2168"/>
                    <a:pt x="9479" y="2025"/>
                    <a:pt x="9336" y="1906"/>
                  </a:cubicBezTo>
                  <a:lnTo>
                    <a:pt x="9598" y="1168"/>
                  </a:lnTo>
                  <a:cubicBezTo>
                    <a:pt x="9621" y="1171"/>
                    <a:pt x="9643" y="1173"/>
                    <a:pt x="9666" y="1173"/>
                  </a:cubicBezTo>
                  <a:cubicBezTo>
                    <a:pt x="9931" y="1173"/>
                    <a:pt x="10193" y="927"/>
                    <a:pt x="10193" y="620"/>
                  </a:cubicBezTo>
                  <a:cubicBezTo>
                    <a:pt x="10193" y="263"/>
                    <a:pt x="9931" y="1"/>
                    <a:pt x="95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2415;p86">
              <a:extLst>
                <a:ext uri="{FF2B5EF4-FFF2-40B4-BE49-F238E27FC236}">
                  <a16:creationId xmlns:a16="http://schemas.microsoft.com/office/drawing/2014/main" id="{4620F880-DC2F-4C6D-A5CA-D4F069FA34F9}"/>
                </a:ext>
              </a:extLst>
            </p:cNvPr>
            <p:cNvSpPr/>
            <p:nvPr/>
          </p:nvSpPr>
          <p:spPr>
            <a:xfrm>
              <a:off x="4673513" y="3789408"/>
              <a:ext cx="297700" cy="297700"/>
            </a:xfrm>
            <a:custGeom>
              <a:avLst/>
              <a:gdLst/>
              <a:ahLst/>
              <a:cxnLst/>
              <a:rect l="l" t="t" r="r" b="b"/>
              <a:pathLst>
                <a:path w="11908" h="11908" extrusionOk="0">
                  <a:moveTo>
                    <a:pt x="929" y="0"/>
                  </a:moveTo>
                  <a:cubicBezTo>
                    <a:pt x="810" y="0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0" y="977"/>
                  </a:lnTo>
                  <a:cubicBezTo>
                    <a:pt x="405" y="977"/>
                    <a:pt x="334" y="1048"/>
                    <a:pt x="334" y="1143"/>
                  </a:cubicBezTo>
                  <a:cubicBezTo>
                    <a:pt x="334" y="1262"/>
                    <a:pt x="381" y="1334"/>
                    <a:pt x="500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0" y="2239"/>
                  </a:lnTo>
                  <a:cubicBezTo>
                    <a:pt x="405" y="2239"/>
                    <a:pt x="334" y="2286"/>
                    <a:pt x="334" y="2382"/>
                  </a:cubicBezTo>
                  <a:cubicBezTo>
                    <a:pt x="334" y="2501"/>
                    <a:pt x="381" y="2596"/>
                    <a:pt x="500" y="2596"/>
                  </a:cubicBezTo>
                  <a:lnTo>
                    <a:pt x="715" y="2596"/>
                  </a:lnTo>
                  <a:lnTo>
                    <a:pt x="715" y="3477"/>
                  </a:lnTo>
                  <a:lnTo>
                    <a:pt x="500" y="3477"/>
                  </a:lnTo>
                  <a:cubicBezTo>
                    <a:pt x="405" y="3477"/>
                    <a:pt x="334" y="3549"/>
                    <a:pt x="334" y="3644"/>
                  </a:cubicBezTo>
                  <a:cubicBezTo>
                    <a:pt x="334" y="3739"/>
                    <a:pt x="381" y="3834"/>
                    <a:pt x="500" y="3834"/>
                  </a:cubicBezTo>
                  <a:lnTo>
                    <a:pt x="715" y="3834"/>
                  </a:lnTo>
                  <a:lnTo>
                    <a:pt x="715" y="4739"/>
                  </a:lnTo>
                  <a:lnTo>
                    <a:pt x="500" y="4739"/>
                  </a:lnTo>
                  <a:cubicBezTo>
                    <a:pt x="405" y="4739"/>
                    <a:pt x="334" y="4787"/>
                    <a:pt x="334" y="4882"/>
                  </a:cubicBezTo>
                  <a:cubicBezTo>
                    <a:pt x="334" y="5001"/>
                    <a:pt x="381" y="5097"/>
                    <a:pt x="500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34" y="6049"/>
                    <a:pt x="334" y="6121"/>
                  </a:cubicBezTo>
                  <a:cubicBezTo>
                    <a:pt x="334" y="6240"/>
                    <a:pt x="381" y="6335"/>
                    <a:pt x="500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0" y="7240"/>
                  </a:lnTo>
                  <a:cubicBezTo>
                    <a:pt x="405" y="7240"/>
                    <a:pt x="334" y="7287"/>
                    <a:pt x="334" y="7383"/>
                  </a:cubicBezTo>
                  <a:cubicBezTo>
                    <a:pt x="334" y="7502"/>
                    <a:pt x="381" y="7597"/>
                    <a:pt x="500" y="7597"/>
                  </a:cubicBezTo>
                  <a:lnTo>
                    <a:pt x="715" y="7597"/>
                  </a:lnTo>
                  <a:lnTo>
                    <a:pt x="715" y="8478"/>
                  </a:lnTo>
                  <a:lnTo>
                    <a:pt x="500" y="8478"/>
                  </a:lnTo>
                  <a:cubicBezTo>
                    <a:pt x="405" y="8478"/>
                    <a:pt x="334" y="8550"/>
                    <a:pt x="334" y="8621"/>
                  </a:cubicBezTo>
                  <a:cubicBezTo>
                    <a:pt x="334" y="8740"/>
                    <a:pt x="381" y="8835"/>
                    <a:pt x="500" y="8835"/>
                  </a:cubicBezTo>
                  <a:lnTo>
                    <a:pt x="715" y="8835"/>
                  </a:lnTo>
                  <a:lnTo>
                    <a:pt x="715" y="9740"/>
                  </a:lnTo>
                  <a:lnTo>
                    <a:pt x="500" y="9740"/>
                  </a:lnTo>
                  <a:cubicBezTo>
                    <a:pt x="405" y="9740"/>
                    <a:pt x="334" y="9788"/>
                    <a:pt x="334" y="9883"/>
                  </a:cubicBezTo>
                  <a:cubicBezTo>
                    <a:pt x="334" y="10002"/>
                    <a:pt x="381" y="10098"/>
                    <a:pt x="500" y="10098"/>
                  </a:cubicBezTo>
                  <a:lnTo>
                    <a:pt x="715" y="10098"/>
                  </a:lnTo>
                  <a:lnTo>
                    <a:pt x="715" y="10717"/>
                  </a:lnTo>
                  <a:lnTo>
                    <a:pt x="286" y="10717"/>
                  </a:lnTo>
                  <a:cubicBezTo>
                    <a:pt x="143" y="10717"/>
                    <a:pt x="0" y="10836"/>
                    <a:pt x="0" y="11002"/>
                  </a:cubicBezTo>
                  <a:lnTo>
                    <a:pt x="0" y="11693"/>
                  </a:lnTo>
                  <a:cubicBezTo>
                    <a:pt x="0" y="11788"/>
                    <a:pt x="95" y="11884"/>
                    <a:pt x="167" y="11884"/>
                  </a:cubicBezTo>
                  <a:lnTo>
                    <a:pt x="1548" y="11884"/>
                  </a:lnTo>
                  <a:cubicBezTo>
                    <a:pt x="1572" y="11884"/>
                    <a:pt x="1596" y="11884"/>
                    <a:pt x="1643" y="11836"/>
                  </a:cubicBezTo>
                  <a:cubicBezTo>
                    <a:pt x="1762" y="11693"/>
                    <a:pt x="1667" y="11550"/>
                    <a:pt x="1524" y="11550"/>
                  </a:cubicBezTo>
                  <a:lnTo>
                    <a:pt x="334" y="11550"/>
                  </a:lnTo>
                  <a:lnTo>
                    <a:pt x="334" y="11074"/>
                  </a:lnTo>
                  <a:lnTo>
                    <a:pt x="11526" y="11074"/>
                  </a:lnTo>
                  <a:lnTo>
                    <a:pt x="11526" y="11550"/>
                  </a:lnTo>
                  <a:lnTo>
                    <a:pt x="2358" y="11550"/>
                  </a:lnTo>
                  <a:cubicBezTo>
                    <a:pt x="2263" y="11550"/>
                    <a:pt x="2167" y="11598"/>
                    <a:pt x="2167" y="11693"/>
                  </a:cubicBezTo>
                  <a:cubicBezTo>
                    <a:pt x="2167" y="11812"/>
                    <a:pt x="2239" y="11907"/>
                    <a:pt x="2358" y="11907"/>
                  </a:cubicBezTo>
                  <a:lnTo>
                    <a:pt x="11598" y="11907"/>
                  </a:lnTo>
                  <a:cubicBezTo>
                    <a:pt x="11764" y="11907"/>
                    <a:pt x="11907" y="11788"/>
                    <a:pt x="11907" y="11598"/>
                  </a:cubicBezTo>
                  <a:lnTo>
                    <a:pt x="11907" y="11002"/>
                  </a:lnTo>
                  <a:cubicBezTo>
                    <a:pt x="11907" y="10836"/>
                    <a:pt x="11788" y="10717"/>
                    <a:pt x="11598" y="10717"/>
                  </a:cubicBez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00" y="0"/>
                    <a:pt x="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FE4948-D1D0-40DF-B0C0-42B901ABA438}"/>
              </a:ext>
            </a:extLst>
          </p:cNvPr>
          <p:cNvSpPr/>
          <p:nvPr/>
        </p:nvSpPr>
        <p:spPr>
          <a:xfrm>
            <a:off x="1513780" y="2236304"/>
            <a:ext cx="58432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сплочение казачат в дружный коллектив;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улучшение работы органов самоуправления класса;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расширение круга интересов ребят.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3FE4948-D1D0-40DF-B0C0-42B901ABA438}"/>
              </a:ext>
            </a:extLst>
          </p:cNvPr>
          <p:cNvSpPr/>
          <p:nvPr/>
        </p:nvSpPr>
        <p:spPr>
          <a:xfrm>
            <a:off x="8307299" y="4221850"/>
            <a:ext cx="40525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Основная идея – опора на деятельность общественных организаций  </a:t>
            </a:r>
          </a:p>
        </p:txBody>
      </p:sp>
      <p:grpSp>
        <p:nvGrpSpPr>
          <p:cNvPr id="19" name="Google Shape;16506;p75">
            <a:extLst>
              <a:ext uri="{FF2B5EF4-FFF2-40B4-BE49-F238E27FC236}">
                <a16:creationId xmlns:a16="http://schemas.microsoft.com/office/drawing/2014/main" id="{BAAA0EBD-B7A4-4563-9687-B0D326958693}"/>
              </a:ext>
            </a:extLst>
          </p:cNvPr>
          <p:cNvGrpSpPr/>
          <p:nvPr/>
        </p:nvGrpSpPr>
        <p:grpSpPr>
          <a:xfrm>
            <a:off x="7893431" y="3434074"/>
            <a:ext cx="1023966" cy="910504"/>
            <a:chOff x="5585861" y="2905929"/>
            <a:chExt cx="379764" cy="337684"/>
          </a:xfrm>
          <a:solidFill>
            <a:schemeClr val="bg1"/>
          </a:solidFill>
        </p:grpSpPr>
        <p:sp>
          <p:nvSpPr>
            <p:cNvPr id="20" name="Google Shape;16507;p75">
              <a:extLst>
                <a:ext uri="{FF2B5EF4-FFF2-40B4-BE49-F238E27FC236}">
                  <a16:creationId xmlns:a16="http://schemas.microsoft.com/office/drawing/2014/main" id="{9F868A25-2FEC-4823-9D9A-7787B31E0572}"/>
                </a:ext>
              </a:extLst>
            </p:cNvPr>
            <p:cNvSpPr/>
            <p:nvPr/>
          </p:nvSpPr>
          <p:spPr>
            <a:xfrm>
              <a:off x="5609734" y="3198096"/>
              <a:ext cx="11395" cy="45517"/>
            </a:xfrm>
            <a:custGeom>
              <a:avLst/>
              <a:gdLst/>
              <a:ahLst/>
              <a:cxnLst/>
              <a:rect l="l" t="t" r="r" b="b"/>
              <a:pathLst>
                <a:path w="358" h="1430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lnTo>
                    <a:pt x="0" y="1251"/>
                  </a:lnTo>
                  <a:cubicBezTo>
                    <a:pt x="0" y="1334"/>
                    <a:pt x="72" y="1430"/>
                    <a:pt x="179" y="1430"/>
                  </a:cubicBezTo>
                  <a:cubicBezTo>
                    <a:pt x="286" y="1430"/>
                    <a:pt x="357" y="1358"/>
                    <a:pt x="357" y="1251"/>
                  </a:cubicBezTo>
                  <a:lnTo>
                    <a:pt x="357" y="180"/>
                  </a:lnTo>
                  <a:cubicBezTo>
                    <a:pt x="345" y="84"/>
                    <a:pt x="27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508;p75">
              <a:extLst>
                <a:ext uri="{FF2B5EF4-FFF2-40B4-BE49-F238E27FC236}">
                  <a16:creationId xmlns:a16="http://schemas.microsoft.com/office/drawing/2014/main" id="{A6EB0F53-DF88-475E-BFA6-7B71A2DBED02}"/>
                </a:ext>
              </a:extLst>
            </p:cNvPr>
            <p:cNvSpPr/>
            <p:nvPr/>
          </p:nvSpPr>
          <p:spPr>
            <a:xfrm>
              <a:off x="5585861" y="3048431"/>
              <a:ext cx="205431" cy="195182"/>
            </a:xfrm>
            <a:custGeom>
              <a:avLst/>
              <a:gdLst/>
              <a:ahLst/>
              <a:cxnLst/>
              <a:rect l="l" t="t" r="r" b="b"/>
              <a:pathLst>
                <a:path w="6454" h="6132" extrusionOk="0">
                  <a:moveTo>
                    <a:pt x="5965" y="964"/>
                  </a:moveTo>
                  <a:lnTo>
                    <a:pt x="6025" y="1238"/>
                  </a:lnTo>
                  <a:cubicBezTo>
                    <a:pt x="6048" y="1298"/>
                    <a:pt x="6025" y="1369"/>
                    <a:pt x="5977" y="1417"/>
                  </a:cubicBezTo>
                  <a:lnTo>
                    <a:pt x="5870" y="1512"/>
                  </a:lnTo>
                  <a:lnTo>
                    <a:pt x="5632" y="1274"/>
                  </a:lnTo>
                  <a:lnTo>
                    <a:pt x="5965" y="964"/>
                  </a:lnTo>
                  <a:close/>
                  <a:moveTo>
                    <a:pt x="1834" y="333"/>
                  </a:moveTo>
                  <a:cubicBezTo>
                    <a:pt x="2119" y="333"/>
                    <a:pt x="2405" y="452"/>
                    <a:pt x="2608" y="667"/>
                  </a:cubicBezTo>
                  <a:cubicBezTo>
                    <a:pt x="2822" y="869"/>
                    <a:pt x="2941" y="1167"/>
                    <a:pt x="2977" y="1488"/>
                  </a:cubicBezTo>
                  <a:cubicBezTo>
                    <a:pt x="2989" y="1595"/>
                    <a:pt x="3000" y="1738"/>
                    <a:pt x="3012" y="1905"/>
                  </a:cubicBezTo>
                  <a:cubicBezTo>
                    <a:pt x="2822" y="1584"/>
                    <a:pt x="2524" y="1345"/>
                    <a:pt x="2119" y="1214"/>
                  </a:cubicBezTo>
                  <a:cubicBezTo>
                    <a:pt x="1822" y="1115"/>
                    <a:pt x="1565" y="1107"/>
                    <a:pt x="1481" y="1107"/>
                  </a:cubicBezTo>
                  <a:cubicBezTo>
                    <a:pt x="1465" y="1107"/>
                    <a:pt x="1455" y="1107"/>
                    <a:pt x="1453" y="1107"/>
                  </a:cubicBezTo>
                  <a:cubicBezTo>
                    <a:pt x="1405" y="1107"/>
                    <a:pt x="1369" y="1131"/>
                    <a:pt x="1334" y="1167"/>
                  </a:cubicBezTo>
                  <a:lnTo>
                    <a:pt x="1024" y="1500"/>
                  </a:lnTo>
                  <a:cubicBezTo>
                    <a:pt x="953" y="1572"/>
                    <a:pt x="965" y="1679"/>
                    <a:pt x="1024" y="1750"/>
                  </a:cubicBezTo>
                  <a:cubicBezTo>
                    <a:pt x="1058" y="1784"/>
                    <a:pt x="1100" y="1799"/>
                    <a:pt x="1143" y="1799"/>
                  </a:cubicBezTo>
                  <a:cubicBezTo>
                    <a:pt x="1190" y="1799"/>
                    <a:pt x="1237" y="1781"/>
                    <a:pt x="1274" y="1750"/>
                  </a:cubicBezTo>
                  <a:lnTo>
                    <a:pt x="1548" y="1488"/>
                  </a:lnTo>
                  <a:cubicBezTo>
                    <a:pt x="1762" y="1500"/>
                    <a:pt x="2500" y="1572"/>
                    <a:pt x="2774" y="2203"/>
                  </a:cubicBezTo>
                  <a:cubicBezTo>
                    <a:pt x="2715" y="2643"/>
                    <a:pt x="2334" y="2988"/>
                    <a:pt x="1857" y="2988"/>
                  </a:cubicBezTo>
                  <a:cubicBezTo>
                    <a:pt x="1334" y="2988"/>
                    <a:pt x="905" y="2560"/>
                    <a:pt x="905" y="2036"/>
                  </a:cubicBezTo>
                  <a:cubicBezTo>
                    <a:pt x="905" y="1941"/>
                    <a:pt x="822" y="1857"/>
                    <a:pt x="726" y="1857"/>
                  </a:cubicBezTo>
                  <a:cubicBezTo>
                    <a:pt x="703" y="1857"/>
                    <a:pt x="679" y="1857"/>
                    <a:pt x="667" y="1869"/>
                  </a:cubicBezTo>
                  <a:cubicBezTo>
                    <a:pt x="679" y="1726"/>
                    <a:pt x="691" y="1595"/>
                    <a:pt x="703" y="1488"/>
                  </a:cubicBezTo>
                  <a:cubicBezTo>
                    <a:pt x="726" y="1167"/>
                    <a:pt x="857" y="869"/>
                    <a:pt x="1060" y="667"/>
                  </a:cubicBezTo>
                  <a:cubicBezTo>
                    <a:pt x="1274" y="452"/>
                    <a:pt x="1560" y="333"/>
                    <a:pt x="1834" y="333"/>
                  </a:cubicBezTo>
                  <a:close/>
                  <a:moveTo>
                    <a:pt x="607" y="2346"/>
                  </a:moveTo>
                  <a:cubicBezTo>
                    <a:pt x="679" y="2667"/>
                    <a:pt x="869" y="2929"/>
                    <a:pt x="1131" y="3108"/>
                  </a:cubicBezTo>
                  <a:lnTo>
                    <a:pt x="1131" y="3298"/>
                  </a:lnTo>
                  <a:cubicBezTo>
                    <a:pt x="798" y="3239"/>
                    <a:pt x="560" y="3155"/>
                    <a:pt x="417" y="3096"/>
                  </a:cubicBezTo>
                  <a:cubicBezTo>
                    <a:pt x="393" y="3096"/>
                    <a:pt x="417" y="3084"/>
                    <a:pt x="417" y="3084"/>
                  </a:cubicBezTo>
                  <a:cubicBezTo>
                    <a:pt x="488" y="2881"/>
                    <a:pt x="548" y="2619"/>
                    <a:pt x="607" y="2346"/>
                  </a:cubicBezTo>
                  <a:close/>
                  <a:moveTo>
                    <a:pt x="3120" y="2346"/>
                  </a:moveTo>
                  <a:cubicBezTo>
                    <a:pt x="3167" y="2584"/>
                    <a:pt x="3227" y="2810"/>
                    <a:pt x="3286" y="3000"/>
                  </a:cubicBezTo>
                  <a:lnTo>
                    <a:pt x="2977" y="3298"/>
                  </a:lnTo>
                  <a:cubicBezTo>
                    <a:pt x="2941" y="3334"/>
                    <a:pt x="2881" y="3358"/>
                    <a:pt x="2834" y="3358"/>
                  </a:cubicBezTo>
                  <a:lnTo>
                    <a:pt x="2786" y="3358"/>
                  </a:lnTo>
                  <a:cubicBezTo>
                    <a:pt x="2691" y="3358"/>
                    <a:pt x="2596" y="3274"/>
                    <a:pt x="2596" y="3167"/>
                  </a:cubicBezTo>
                  <a:lnTo>
                    <a:pt x="2596" y="3108"/>
                  </a:lnTo>
                  <a:cubicBezTo>
                    <a:pt x="2858" y="2929"/>
                    <a:pt x="3048" y="2667"/>
                    <a:pt x="3120" y="2346"/>
                  </a:cubicBezTo>
                  <a:close/>
                  <a:moveTo>
                    <a:pt x="2262" y="3274"/>
                  </a:moveTo>
                  <a:cubicBezTo>
                    <a:pt x="2274" y="3381"/>
                    <a:pt x="2334" y="3465"/>
                    <a:pt x="2393" y="3524"/>
                  </a:cubicBezTo>
                  <a:lnTo>
                    <a:pt x="2119" y="3774"/>
                  </a:lnTo>
                  <a:cubicBezTo>
                    <a:pt x="2048" y="3852"/>
                    <a:pt x="1953" y="3890"/>
                    <a:pt x="1856" y="3890"/>
                  </a:cubicBezTo>
                  <a:cubicBezTo>
                    <a:pt x="1759" y="3890"/>
                    <a:pt x="1661" y="3852"/>
                    <a:pt x="1584" y="3774"/>
                  </a:cubicBezTo>
                  <a:lnTo>
                    <a:pt x="1429" y="3631"/>
                  </a:lnTo>
                  <a:cubicBezTo>
                    <a:pt x="1453" y="3584"/>
                    <a:pt x="1465" y="3524"/>
                    <a:pt x="1465" y="3465"/>
                  </a:cubicBezTo>
                  <a:lnTo>
                    <a:pt x="1465" y="3274"/>
                  </a:lnTo>
                  <a:cubicBezTo>
                    <a:pt x="1584" y="3322"/>
                    <a:pt x="1727" y="3334"/>
                    <a:pt x="1857" y="3334"/>
                  </a:cubicBezTo>
                  <a:cubicBezTo>
                    <a:pt x="1988" y="3334"/>
                    <a:pt x="2119" y="3322"/>
                    <a:pt x="2262" y="3274"/>
                  </a:cubicBezTo>
                  <a:close/>
                  <a:moveTo>
                    <a:pt x="1857" y="0"/>
                  </a:moveTo>
                  <a:cubicBezTo>
                    <a:pt x="1072" y="0"/>
                    <a:pt x="429" y="619"/>
                    <a:pt x="369" y="1464"/>
                  </a:cubicBezTo>
                  <a:cubicBezTo>
                    <a:pt x="333" y="1810"/>
                    <a:pt x="214" y="2536"/>
                    <a:pt x="72" y="2941"/>
                  </a:cubicBezTo>
                  <a:cubicBezTo>
                    <a:pt x="0" y="3119"/>
                    <a:pt x="83" y="3310"/>
                    <a:pt x="262" y="3405"/>
                  </a:cubicBezTo>
                  <a:cubicBezTo>
                    <a:pt x="393" y="3465"/>
                    <a:pt x="595" y="3536"/>
                    <a:pt x="857" y="3596"/>
                  </a:cubicBezTo>
                  <a:lnTo>
                    <a:pt x="405" y="3822"/>
                  </a:lnTo>
                  <a:cubicBezTo>
                    <a:pt x="155" y="3941"/>
                    <a:pt x="12" y="4191"/>
                    <a:pt x="12" y="4477"/>
                  </a:cubicBezTo>
                  <a:lnTo>
                    <a:pt x="12" y="5953"/>
                  </a:lnTo>
                  <a:cubicBezTo>
                    <a:pt x="12" y="6036"/>
                    <a:pt x="83" y="6132"/>
                    <a:pt x="191" y="6132"/>
                  </a:cubicBezTo>
                  <a:cubicBezTo>
                    <a:pt x="274" y="6132"/>
                    <a:pt x="369" y="6048"/>
                    <a:pt x="369" y="5953"/>
                  </a:cubicBezTo>
                  <a:lnTo>
                    <a:pt x="369" y="4477"/>
                  </a:lnTo>
                  <a:cubicBezTo>
                    <a:pt x="369" y="4322"/>
                    <a:pt x="441" y="4191"/>
                    <a:pt x="572" y="4131"/>
                  </a:cubicBezTo>
                  <a:lnTo>
                    <a:pt x="1155" y="3834"/>
                  </a:lnTo>
                  <a:lnTo>
                    <a:pt x="1369" y="4024"/>
                  </a:lnTo>
                  <a:cubicBezTo>
                    <a:pt x="1512" y="4167"/>
                    <a:pt x="1691" y="4239"/>
                    <a:pt x="1869" y="4239"/>
                  </a:cubicBezTo>
                  <a:cubicBezTo>
                    <a:pt x="2048" y="4239"/>
                    <a:pt x="2238" y="4167"/>
                    <a:pt x="2381" y="4024"/>
                  </a:cubicBezTo>
                  <a:lnTo>
                    <a:pt x="2715" y="3691"/>
                  </a:lnTo>
                  <a:lnTo>
                    <a:pt x="2834" y="3691"/>
                  </a:lnTo>
                  <a:cubicBezTo>
                    <a:pt x="2977" y="3691"/>
                    <a:pt x="3108" y="3631"/>
                    <a:pt x="3215" y="3536"/>
                  </a:cubicBezTo>
                  <a:lnTo>
                    <a:pt x="5382" y="1488"/>
                  </a:lnTo>
                  <a:lnTo>
                    <a:pt x="5632" y="1738"/>
                  </a:lnTo>
                  <a:lnTo>
                    <a:pt x="2893" y="4477"/>
                  </a:lnTo>
                  <a:cubicBezTo>
                    <a:pt x="2715" y="4655"/>
                    <a:pt x="2631" y="4882"/>
                    <a:pt x="2631" y="5132"/>
                  </a:cubicBezTo>
                  <a:lnTo>
                    <a:pt x="2631" y="5929"/>
                  </a:lnTo>
                  <a:cubicBezTo>
                    <a:pt x="2631" y="6025"/>
                    <a:pt x="2703" y="6108"/>
                    <a:pt x="2810" y="6108"/>
                  </a:cubicBezTo>
                  <a:cubicBezTo>
                    <a:pt x="2893" y="6108"/>
                    <a:pt x="2989" y="6036"/>
                    <a:pt x="2989" y="5929"/>
                  </a:cubicBezTo>
                  <a:lnTo>
                    <a:pt x="2989" y="5132"/>
                  </a:lnTo>
                  <a:cubicBezTo>
                    <a:pt x="2989" y="4977"/>
                    <a:pt x="3048" y="4834"/>
                    <a:pt x="3155" y="4727"/>
                  </a:cubicBezTo>
                  <a:lnTo>
                    <a:pt x="6227" y="1643"/>
                  </a:lnTo>
                  <a:cubicBezTo>
                    <a:pt x="6370" y="1512"/>
                    <a:pt x="6429" y="1310"/>
                    <a:pt x="6382" y="1131"/>
                  </a:cubicBezTo>
                  <a:lnTo>
                    <a:pt x="6263" y="679"/>
                  </a:lnTo>
                  <a:lnTo>
                    <a:pt x="6382" y="572"/>
                  </a:lnTo>
                  <a:cubicBezTo>
                    <a:pt x="6453" y="512"/>
                    <a:pt x="6453" y="393"/>
                    <a:pt x="6382" y="321"/>
                  </a:cubicBezTo>
                  <a:cubicBezTo>
                    <a:pt x="6352" y="286"/>
                    <a:pt x="6307" y="268"/>
                    <a:pt x="6261" y="268"/>
                  </a:cubicBezTo>
                  <a:cubicBezTo>
                    <a:pt x="6215" y="268"/>
                    <a:pt x="6168" y="286"/>
                    <a:pt x="6132" y="321"/>
                  </a:cubicBezTo>
                  <a:lnTo>
                    <a:pt x="3572" y="2738"/>
                  </a:lnTo>
                  <a:cubicBezTo>
                    <a:pt x="3453" y="2322"/>
                    <a:pt x="3358" y="1750"/>
                    <a:pt x="3346" y="1464"/>
                  </a:cubicBezTo>
                  <a:cubicBezTo>
                    <a:pt x="3286" y="631"/>
                    <a:pt x="2643" y="0"/>
                    <a:pt x="1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509;p75">
              <a:extLst>
                <a:ext uri="{FF2B5EF4-FFF2-40B4-BE49-F238E27FC236}">
                  <a16:creationId xmlns:a16="http://schemas.microsoft.com/office/drawing/2014/main" id="{9D4BF3D3-76B7-48B8-A401-9B7F0742D1A1}"/>
                </a:ext>
              </a:extLst>
            </p:cNvPr>
            <p:cNvSpPr/>
            <p:nvPr/>
          </p:nvSpPr>
          <p:spPr>
            <a:xfrm>
              <a:off x="5740078" y="2905929"/>
              <a:ext cx="225547" cy="189516"/>
            </a:xfrm>
            <a:custGeom>
              <a:avLst/>
              <a:gdLst/>
              <a:ahLst/>
              <a:cxnLst/>
              <a:rect l="l" t="t" r="r" b="b"/>
              <a:pathLst>
                <a:path w="7086" h="5954" extrusionOk="0">
                  <a:moveTo>
                    <a:pt x="549" y="0"/>
                  </a:moveTo>
                  <a:cubicBezTo>
                    <a:pt x="251" y="0"/>
                    <a:pt x="1" y="250"/>
                    <a:pt x="1" y="548"/>
                  </a:cubicBezTo>
                  <a:lnTo>
                    <a:pt x="1" y="5072"/>
                  </a:lnTo>
                  <a:cubicBezTo>
                    <a:pt x="1" y="5156"/>
                    <a:pt x="72" y="5251"/>
                    <a:pt x="180" y="5251"/>
                  </a:cubicBezTo>
                  <a:cubicBezTo>
                    <a:pt x="263" y="5251"/>
                    <a:pt x="358" y="5179"/>
                    <a:pt x="358" y="5072"/>
                  </a:cubicBezTo>
                  <a:lnTo>
                    <a:pt x="358" y="548"/>
                  </a:lnTo>
                  <a:cubicBezTo>
                    <a:pt x="358" y="441"/>
                    <a:pt x="441" y="357"/>
                    <a:pt x="549" y="357"/>
                  </a:cubicBezTo>
                  <a:lnTo>
                    <a:pt x="6537" y="357"/>
                  </a:lnTo>
                  <a:cubicBezTo>
                    <a:pt x="6645" y="357"/>
                    <a:pt x="6728" y="441"/>
                    <a:pt x="6728" y="548"/>
                  </a:cubicBezTo>
                  <a:lnTo>
                    <a:pt x="6728" y="5394"/>
                  </a:lnTo>
                  <a:cubicBezTo>
                    <a:pt x="6728" y="5501"/>
                    <a:pt x="6645" y="5596"/>
                    <a:pt x="6537" y="5596"/>
                  </a:cubicBezTo>
                  <a:lnTo>
                    <a:pt x="2108" y="5596"/>
                  </a:lnTo>
                  <a:cubicBezTo>
                    <a:pt x="2025" y="5596"/>
                    <a:pt x="1930" y="5668"/>
                    <a:pt x="1930" y="5775"/>
                  </a:cubicBezTo>
                  <a:cubicBezTo>
                    <a:pt x="1930" y="5870"/>
                    <a:pt x="2013" y="5953"/>
                    <a:pt x="2108" y="5953"/>
                  </a:cubicBezTo>
                  <a:lnTo>
                    <a:pt x="6537" y="5953"/>
                  </a:lnTo>
                  <a:cubicBezTo>
                    <a:pt x="6835" y="5953"/>
                    <a:pt x="7085" y="5691"/>
                    <a:pt x="7085" y="5394"/>
                  </a:cubicBezTo>
                  <a:lnTo>
                    <a:pt x="7085" y="548"/>
                  </a:lnTo>
                  <a:cubicBezTo>
                    <a:pt x="7085" y="238"/>
                    <a:pt x="6847" y="0"/>
                    <a:pt x="6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510;p75">
              <a:extLst>
                <a:ext uri="{FF2B5EF4-FFF2-40B4-BE49-F238E27FC236}">
                  <a16:creationId xmlns:a16="http://schemas.microsoft.com/office/drawing/2014/main" id="{F3CC02C9-B8F8-4FC3-B1AB-E03E508E6AE8}"/>
                </a:ext>
              </a:extLst>
            </p:cNvPr>
            <p:cNvSpPr/>
            <p:nvPr/>
          </p:nvSpPr>
          <p:spPr>
            <a:xfrm>
              <a:off x="5793902" y="2928464"/>
              <a:ext cx="131553" cy="130598"/>
            </a:xfrm>
            <a:custGeom>
              <a:avLst/>
              <a:gdLst/>
              <a:ahLst/>
              <a:cxnLst/>
              <a:rect l="l" t="t" r="r" b="b"/>
              <a:pathLst>
                <a:path w="4133" h="4103" extrusionOk="0">
                  <a:moveTo>
                    <a:pt x="1870" y="757"/>
                  </a:moveTo>
                  <a:cubicBezTo>
                    <a:pt x="2227" y="757"/>
                    <a:pt x="2537" y="876"/>
                    <a:pt x="2811" y="1090"/>
                  </a:cubicBezTo>
                  <a:lnTo>
                    <a:pt x="1751" y="2150"/>
                  </a:lnTo>
                  <a:cubicBezTo>
                    <a:pt x="1679" y="2221"/>
                    <a:pt x="1679" y="2328"/>
                    <a:pt x="1751" y="2400"/>
                  </a:cubicBezTo>
                  <a:cubicBezTo>
                    <a:pt x="1775" y="2424"/>
                    <a:pt x="1822" y="2447"/>
                    <a:pt x="1870" y="2447"/>
                  </a:cubicBezTo>
                  <a:cubicBezTo>
                    <a:pt x="1918" y="2447"/>
                    <a:pt x="1953" y="2424"/>
                    <a:pt x="1989" y="2400"/>
                  </a:cubicBezTo>
                  <a:lnTo>
                    <a:pt x="2513" y="1876"/>
                  </a:lnTo>
                  <a:cubicBezTo>
                    <a:pt x="2584" y="1995"/>
                    <a:pt x="2632" y="2126"/>
                    <a:pt x="2632" y="2281"/>
                  </a:cubicBezTo>
                  <a:cubicBezTo>
                    <a:pt x="2632" y="2697"/>
                    <a:pt x="2287" y="3043"/>
                    <a:pt x="1870" y="3043"/>
                  </a:cubicBezTo>
                  <a:cubicBezTo>
                    <a:pt x="1453" y="3043"/>
                    <a:pt x="1108" y="2697"/>
                    <a:pt x="1108" y="2281"/>
                  </a:cubicBezTo>
                  <a:cubicBezTo>
                    <a:pt x="1108" y="1864"/>
                    <a:pt x="1453" y="1519"/>
                    <a:pt x="1870" y="1519"/>
                  </a:cubicBezTo>
                  <a:cubicBezTo>
                    <a:pt x="1953" y="1519"/>
                    <a:pt x="2049" y="1447"/>
                    <a:pt x="2049" y="1340"/>
                  </a:cubicBezTo>
                  <a:cubicBezTo>
                    <a:pt x="2049" y="1233"/>
                    <a:pt x="1977" y="1162"/>
                    <a:pt x="1870" y="1162"/>
                  </a:cubicBezTo>
                  <a:cubicBezTo>
                    <a:pt x="1263" y="1162"/>
                    <a:pt x="763" y="1650"/>
                    <a:pt x="763" y="2269"/>
                  </a:cubicBezTo>
                  <a:cubicBezTo>
                    <a:pt x="763" y="2876"/>
                    <a:pt x="1263" y="3364"/>
                    <a:pt x="1870" y="3364"/>
                  </a:cubicBezTo>
                  <a:cubicBezTo>
                    <a:pt x="2477" y="3364"/>
                    <a:pt x="2965" y="2876"/>
                    <a:pt x="2965" y="2269"/>
                  </a:cubicBezTo>
                  <a:cubicBezTo>
                    <a:pt x="2965" y="2031"/>
                    <a:pt x="2894" y="1804"/>
                    <a:pt x="2763" y="1614"/>
                  </a:cubicBezTo>
                  <a:lnTo>
                    <a:pt x="3049" y="1328"/>
                  </a:lnTo>
                  <a:cubicBezTo>
                    <a:pt x="3251" y="1578"/>
                    <a:pt x="3370" y="1912"/>
                    <a:pt x="3370" y="2269"/>
                  </a:cubicBezTo>
                  <a:cubicBezTo>
                    <a:pt x="3370" y="3102"/>
                    <a:pt x="2703" y="3769"/>
                    <a:pt x="1870" y="3769"/>
                  </a:cubicBezTo>
                  <a:cubicBezTo>
                    <a:pt x="1036" y="3769"/>
                    <a:pt x="370" y="3102"/>
                    <a:pt x="370" y="2269"/>
                  </a:cubicBezTo>
                  <a:cubicBezTo>
                    <a:pt x="370" y="1435"/>
                    <a:pt x="1036" y="757"/>
                    <a:pt x="1870" y="757"/>
                  </a:cubicBezTo>
                  <a:close/>
                  <a:moveTo>
                    <a:pt x="3924" y="1"/>
                  </a:moveTo>
                  <a:cubicBezTo>
                    <a:pt x="3879" y="1"/>
                    <a:pt x="3834" y="19"/>
                    <a:pt x="3799" y="54"/>
                  </a:cubicBezTo>
                  <a:lnTo>
                    <a:pt x="3537" y="328"/>
                  </a:lnTo>
                  <a:lnTo>
                    <a:pt x="3537" y="197"/>
                  </a:lnTo>
                  <a:cubicBezTo>
                    <a:pt x="3537" y="102"/>
                    <a:pt x="3453" y="19"/>
                    <a:pt x="3358" y="19"/>
                  </a:cubicBezTo>
                  <a:cubicBezTo>
                    <a:pt x="3263" y="19"/>
                    <a:pt x="3180" y="90"/>
                    <a:pt x="3180" y="197"/>
                  </a:cubicBezTo>
                  <a:lnTo>
                    <a:pt x="3180" y="685"/>
                  </a:lnTo>
                  <a:lnTo>
                    <a:pt x="3037" y="816"/>
                  </a:lnTo>
                  <a:cubicBezTo>
                    <a:pt x="2715" y="554"/>
                    <a:pt x="2310" y="388"/>
                    <a:pt x="1870" y="388"/>
                  </a:cubicBezTo>
                  <a:cubicBezTo>
                    <a:pt x="834" y="388"/>
                    <a:pt x="1" y="1221"/>
                    <a:pt x="1" y="2245"/>
                  </a:cubicBezTo>
                  <a:cubicBezTo>
                    <a:pt x="1" y="3269"/>
                    <a:pt x="834" y="4102"/>
                    <a:pt x="1870" y="4102"/>
                  </a:cubicBezTo>
                  <a:cubicBezTo>
                    <a:pt x="2894" y="4102"/>
                    <a:pt x="3727" y="3269"/>
                    <a:pt x="3727" y="2245"/>
                  </a:cubicBezTo>
                  <a:cubicBezTo>
                    <a:pt x="3727" y="1804"/>
                    <a:pt x="3561" y="1388"/>
                    <a:pt x="3299" y="1066"/>
                  </a:cubicBezTo>
                  <a:lnTo>
                    <a:pt x="3430" y="935"/>
                  </a:lnTo>
                  <a:lnTo>
                    <a:pt x="3918" y="935"/>
                  </a:lnTo>
                  <a:cubicBezTo>
                    <a:pt x="4013" y="935"/>
                    <a:pt x="4096" y="864"/>
                    <a:pt x="4096" y="757"/>
                  </a:cubicBezTo>
                  <a:cubicBezTo>
                    <a:pt x="4084" y="673"/>
                    <a:pt x="4013" y="578"/>
                    <a:pt x="3918" y="578"/>
                  </a:cubicBezTo>
                  <a:lnTo>
                    <a:pt x="3787" y="578"/>
                  </a:lnTo>
                  <a:lnTo>
                    <a:pt x="4049" y="316"/>
                  </a:lnTo>
                  <a:cubicBezTo>
                    <a:pt x="4132" y="245"/>
                    <a:pt x="4132" y="138"/>
                    <a:pt x="4049" y="54"/>
                  </a:cubicBezTo>
                  <a:cubicBezTo>
                    <a:pt x="4013" y="19"/>
                    <a:pt x="3968" y="1"/>
                    <a:pt x="39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35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"/>
            <a:ext cx="12192000" cy="6857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2135" y="2842351"/>
            <a:ext cx="83616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Идеальная модель выпускника казачьей направленности - это носитель национальных и общечеловеческих традиций, человек, для которого непреходящими ценностями являются: Доброта, Истина, чувство долга к своим корням. </a:t>
            </a:r>
          </a:p>
          <a:p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12342" y="1347375"/>
            <a:ext cx="967316" cy="7988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4525155"/>
            <a:ext cx="5361443" cy="23347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2" name="Объект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</p:spPr>
      </p:pic>
    </p:spTree>
    <p:extLst>
      <p:ext uri="{BB962C8B-B14F-4D97-AF65-F5344CB8AC3E}">
        <p14:creationId xmlns:p14="http://schemas.microsoft.com/office/powerpoint/2010/main" val="34051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605C918-10CF-491C-8380-6FC65540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46" y="1326579"/>
            <a:ext cx="10683062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Проблема:</a:t>
            </a:r>
            <a:endParaRPr lang="ru-RU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077CF3-A5CF-46CD-98A2-283FBA0AD4F7}"/>
              </a:ext>
            </a:extLst>
          </p:cNvPr>
          <p:cNvSpPr/>
          <p:nvPr/>
        </p:nvSpPr>
        <p:spPr>
          <a:xfrm>
            <a:off x="1153546" y="2298583"/>
            <a:ext cx="10385831" cy="2704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как воспитать человека, любящего свою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родину, чувствующего ответственность судьбу России, своего родного края и готовности к самоотверженной защите Отечества в духе и традициях наших предков, 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обладающего благородством и достоинством гражданина России?</a:t>
            </a:r>
          </a:p>
        </p:txBody>
      </p:sp>
      <p:grpSp>
        <p:nvGrpSpPr>
          <p:cNvPr id="59" name="Google Shape;31741;p84">
            <a:extLst>
              <a:ext uri="{FF2B5EF4-FFF2-40B4-BE49-F238E27FC236}">
                <a16:creationId xmlns:a16="http://schemas.microsoft.com/office/drawing/2014/main" id="{33624B0C-D083-4199-84D9-8D950C2040E8}"/>
              </a:ext>
            </a:extLst>
          </p:cNvPr>
          <p:cNvGrpSpPr/>
          <p:nvPr/>
        </p:nvGrpSpPr>
        <p:grpSpPr>
          <a:xfrm>
            <a:off x="345600" y="2732274"/>
            <a:ext cx="680566" cy="719048"/>
            <a:chOff x="4058865" y="3580756"/>
            <a:chExt cx="327175" cy="345675"/>
          </a:xfrm>
          <a:solidFill>
            <a:srgbClr val="2268EE"/>
          </a:solidFill>
        </p:grpSpPr>
        <p:sp>
          <p:nvSpPr>
            <p:cNvPr id="60" name="Google Shape;31742;p84">
              <a:extLst>
                <a:ext uri="{FF2B5EF4-FFF2-40B4-BE49-F238E27FC236}">
                  <a16:creationId xmlns:a16="http://schemas.microsoft.com/office/drawing/2014/main" id="{2713E76E-7C2A-4E86-92E0-EA3A84BAE7B7}"/>
                </a:ext>
              </a:extLst>
            </p:cNvPr>
            <p:cNvSpPr/>
            <p:nvPr/>
          </p:nvSpPr>
          <p:spPr>
            <a:xfrm>
              <a:off x="4284163" y="3726581"/>
              <a:ext cx="10050" cy="22400"/>
            </a:xfrm>
            <a:custGeom>
              <a:avLst/>
              <a:gdLst/>
              <a:ahLst/>
              <a:cxnLst/>
              <a:rect l="l" t="t" r="r" b="b"/>
              <a:pathLst>
                <a:path w="402" h="896" extrusionOk="0">
                  <a:moveTo>
                    <a:pt x="217" y="0"/>
                  </a:moveTo>
                  <a:cubicBezTo>
                    <a:pt x="93" y="0"/>
                    <a:pt x="1" y="93"/>
                    <a:pt x="1" y="185"/>
                  </a:cubicBezTo>
                  <a:lnTo>
                    <a:pt x="1" y="710"/>
                  </a:lnTo>
                  <a:cubicBezTo>
                    <a:pt x="1" y="803"/>
                    <a:pt x="93" y="895"/>
                    <a:pt x="217" y="895"/>
                  </a:cubicBezTo>
                  <a:cubicBezTo>
                    <a:pt x="309" y="895"/>
                    <a:pt x="402" y="803"/>
                    <a:pt x="402" y="710"/>
                  </a:cubicBezTo>
                  <a:lnTo>
                    <a:pt x="402" y="185"/>
                  </a:lnTo>
                  <a:cubicBezTo>
                    <a:pt x="402" y="93"/>
                    <a:pt x="309" y="0"/>
                    <a:pt x="2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1743;p84">
              <a:extLst>
                <a:ext uri="{FF2B5EF4-FFF2-40B4-BE49-F238E27FC236}">
                  <a16:creationId xmlns:a16="http://schemas.microsoft.com/office/drawing/2014/main" id="{92128E6E-CCD5-40EB-A8CF-DBA0BDA61D3D}"/>
                </a:ext>
              </a:extLst>
            </p:cNvPr>
            <p:cNvSpPr/>
            <p:nvPr/>
          </p:nvSpPr>
          <p:spPr>
            <a:xfrm>
              <a:off x="4155313" y="3726581"/>
              <a:ext cx="10050" cy="22400"/>
            </a:xfrm>
            <a:custGeom>
              <a:avLst/>
              <a:gdLst/>
              <a:ahLst/>
              <a:cxnLst/>
              <a:rect l="l" t="t" r="r" b="b"/>
              <a:pathLst>
                <a:path w="402" h="896" extrusionOk="0">
                  <a:moveTo>
                    <a:pt x="217" y="0"/>
                  </a:moveTo>
                  <a:cubicBezTo>
                    <a:pt x="93" y="0"/>
                    <a:pt x="1" y="93"/>
                    <a:pt x="1" y="185"/>
                  </a:cubicBezTo>
                  <a:lnTo>
                    <a:pt x="1" y="710"/>
                  </a:lnTo>
                  <a:cubicBezTo>
                    <a:pt x="1" y="803"/>
                    <a:pt x="93" y="895"/>
                    <a:pt x="217" y="895"/>
                  </a:cubicBezTo>
                  <a:cubicBezTo>
                    <a:pt x="309" y="895"/>
                    <a:pt x="402" y="803"/>
                    <a:pt x="402" y="710"/>
                  </a:cubicBezTo>
                  <a:lnTo>
                    <a:pt x="402" y="185"/>
                  </a:lnTo>
                  <a:cubicBezTo>
                    <a:pt x="402" y="93"/>
                    <a:pt x="309" y="0"/>
                    <a:pt x="2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1744;p84">
              <a:extLst>
                <a:ext uri="{FF2B5EF4-FFF2-40B4-BE49-F238E27FC236}">
                  <a16:creationId xmlns:a16="http://schemas.microsoft.com/office/drawing/2014/main" id="{5D293893-1534-4EC9-86C4-BA72B75BF53F}"/>
                </a:ext>
              </a:extLst>
            </p:cNvPr>
            <p:cNvSpPr/>
            <p:nvPr/>
          </p:nvSpPr>
          <p:spPr>
            <a:xfrm>
              <a:off x="4206463" y="3757806"/>
              <a:ext cx="35300" cy="15275"/>
            </a:xfrm>
            <a:custGeom>
              <a:avLst/>
              <a:gdLst/>
              <a:ahLst/>
              <a:cxnLst/>
              <a:rect l="l" t="t" r="r" b="b"/>
              <a:pathLst>
                <a:path w="1412" h="611" extrusionOk="0">
                  <a:moveTo>
                    <a:pt x="272" y="0"/>
                  </a:moveTo>
                  <a:cubicBezTo>
                    <a:pt x="125" y="0"/>
                    <a:pt x="0" y="195"/>
                    <a:pt x="115" y="356"/>
                  </a:cubicBezTo>
                  <a:cubicBezTo>
                    <a:pt x="285" y="526"/>
                    <a:pt x="508" y="611"/>
                    <a:pt x="732" y="611"/>
                  </a:cubicBezTo>
                  <a:cubicBezTo>
                    <a:pt x="956" y="611"/>
                    <a:pt x="1180" y="526"/>
                    <a:pt x="1349" y="356"/>
                  </a:cubicBezTo>
                  <a:cubicBezTo>
                    <a:pt x="1411" y="264"/>
                    <a:pt x="1411" y="140"/>
                    <a:pt x="1319" y="48"/>
                  </a:cubicBezTo>
                  <a:lnTo>
                    <a:pt x="1319" y="78"/>
                  </a:lnTo>
                  <a:cubicBezTo>
                    <a:pt x="1288" y="32"/>
                    <a:pt x="1241" y="9"/>
                    <a:pt x="1191" y="9"/>
                  </a:cubicBezTo>
                  <a:cubicBezTo>
                    <a:pt x="1141" y="9"/>
                    <a:pt x="1087" y="32"/>
                    <a:pt x="1041" y="78"/>
                  </a:cubicBezTo>
                  <a:cubicBezTo>
                    <a:pt x="964" y="171"/>
                    <a:pt x="856" y="217"/>
                    <a:pt x="744" y="217"/>
                  </a:cubicBezTo>
                  <a:cubicBezTo>
                    <a:pt x="632" y="217"/>
                    <a:pt x="516" y="171"/>
                    <a:pt x="424" y="78"/>
                  </a:cubicBezTo>
                  <a:cubicBezTo>
                    <a:pt x="376" y="23"/>
                    <a:pt x="323" y="0"/>
                    <a:pt x="2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1745;p84">
              <a:extLst>
                <a:ext uri="{FF2B5EF4-FFF2-40B4-BE49-F238E27FC236}">
                  <a16:creationId xmlns:a16="http://schemas.microsoft.com/office/drawing/2014/main" id="{18BDBC46-C907-432E-BF59-FACBBE85AC50}"/>
                </a:ext>
              </a:extLst>
            </p:cNvPr>
            <p:cNvSpPr/>
            <p:nvPr/>
          </p:nvSpPr>
          <p:spPr>
            <a:xfrm>
              <a:off x="4058865" y="3580756"/>
              <a:ext cx="327175" cy="345675"/>
            </a:xfrm>
            <a:custGeom>
              <a:avLst/>
              <a:gdLst/>
              <a:ahLst/>
              <a:cxnLst/>
              <a:rect l="l" t="t" r="r" b="b"/>
              <a:pathLst>
                <a:path w="13087" h="13827" extrusionOk="0">
                  <a:moveTo>
                    <a:pt x="7635" y="2169"/>
                  </a:moveTo>
                  <a:cubicBezTo>
                    <a:pt x="7725" y="2169"/>
                    <a:pt x="7815" y="2209"/>
                    <a:pt x="7871" y="2284"/>
                  </a:cubicBezTo>
                  <a:cubicBezTo>
                    <a:pt x="8550" y="3056"/>
                    <a:pt x="9383" y="3704"/>
                    <a:pt x="10340" y="4136"/>
                  </a:cubicBezTo>
                  <a:lnTo>
                    <a:pt x="3704" y="4136"/>
                  </a:lnTo>
                  <a:cubicBezTo>
                    <a:pt x="5062" y="3673"/>
                    <a:pt x="6328" y="3056"/>
                    <a:pt x="7469" y="2223"/>
                  </a:cubicBezTo>
                  <a:cubicBezTo>
                    <a:pt x="7518" y="2186"/>
                    <a:pt x="7576" y="2169"/>
                    <a:pt x="7635" y="2169"/>
                  </a:cubicBezTo>
                  <a:close/>
                  <a:moveTo>
                    <a:pt x="6636" y="433"/>
                  </a:moveTo>
                  <a:cubicBezTo>
                    <a:pt x="9213" y="433"/>
                    <a:pt x="11428" y="2155"/>
                    <a:pt x="12097" y="4624"/>
                  </a:cubicBezTo>
                  <a:lnTo>
                    <a:pt x="12097" y="4624"/>
                  </a:lnTo>
                  <a:cubicBezTo>
                    <a:pt x="12032" y="4436"/>
                    <a:pt x="11886" y="4281"/>
                    <a:pt x="11698" y="4198"/>
                  </a:cubicBezTo>
                  <a:cubicBezTo>
                    <a:pt x="11605" y="4167"/>
                    <a:pt x="11512" y="4136"/>
                    <a:pt x="11389" y="4136"/>
                  </a:cubicBezTo>
                  <a:cubicBezTo>
                    <a:pt x="10154" y="3735"/>
                    <a:pt x="9043" y="3025"/>
                    <a:pt x="8179" y="2037"/>
                  </a:cubicBezTo>
                  <a:cubicBezTo>
                    <a:pt x="8033" y="1873"/>
                    <a:pt x="7832" y="1784"/>
                    <a:pt x="7629" y="1784"/>
                  </a:cubicBezTo>
                  <a:cubicBezTo>
                    <a:pt x="7489" y="1784"/>
                    <a:pt x="7348" y="1826"/>
                    <a:pt x="7223" y="1914"/>
                  </a:cubicBezTo>
                  <a:cubicBezTo>
                    <a:pt x="6420" y="2500"/>
                    <a:pt x="4291" y="3858"/>
                    <a:pt x="1914" y="4136"/>
                  </a:cubicBezTo>
                  <a:lnTo>
                    <a:pt x="1853" y="4136"/>
                  </a:lnTo>
                  <a:cubicBezTo>
                    <a:pt x="1544" y="4136"/>
                    <a:pt x="1266" y="4352"/>
                    <a:pt x="1174" y="4661"/>
                  </a:cubicBezTo>
                  <a:cubicBezTo>
                    <a:pt x="1143" y="4753"/>
                    <a:pt x="1143" y="4877"/>
                    <a:pt x="1143" y="5000"/>
                  </a:cubicBezTo>
                  <a:lnTo>
                    <a:pt x="1081" y="5031"/>
                  </a:lnTo>
                  <a:cubicBezTo>
                    <a:pt x="1606" y="2346"/>
                    <a:pt x="3920" y="433"/>
                    <a:pt x="6636" y="433"/>
                  </a:cubicBezTo>
                  <a:close/>
                  <a:moveTo>
                    <a:pt x="12122" y="4722"/>
                  </a:moveTo>
                  <a:lnTo>
                    <a:pt x="12122" y="4722"/>
                  </a:lnTo>
                  <a:cubicBezTo>
                    <a:pt x="12148" y="4824"/>
                    <a:pt x="12171" y="4927"/>
                    <a:pt x="12191" y="5031"/>
                  </a:cubicBezTo>
                  <a:lnTo>
                    <a:pt x="12130" y="5000"/>
                  </a:lnTo>
                  <a:lnTo>
                    <a:pt x="12130" y="4907"/>
                  </a:lnTo>
                  <a:cubicBezTo>
                    <a:pt x="12136" y="4844"/>
                    <a:pt x="12133" y="4782"/>
                    <a:pt x="12122" y="4722"/>
                  </a:cubicBezTo>
                  <a:close/>
                  <a:moveTo>
                    <a:pt x="12099" y="5401"/>
                  </a:moveTo>
                  <a:cubicBezTo>
                    <a:pt x="12839" y="5772"/>
                    <a:pt x="12839" y="6821"/>
                    <a:pt x="12099" y="7160"/>
                  </a:cubicBezTo>
                  <a:lnTo>
                    <a:pt x="12130" y="7191"/>
                  </a:lnTo>
                  <a:cubicBezTo>
                    <a:pt x="12006" y="7253"/>
                    <a:pt x="11852" y="7284"/>
                    <a:pt x="11728" y="7284"/>
                  </a:cubicBezTo>
                  <a:cubicBezTo>
                    <a:pt x="11759" y="7130"/>
                    <a:pt x="11790" y="6975"/>
                    <a:pt x="11821" y="6821"/>
                  </a:cubicBezTo>
                  <a:cubicBezTo>
                    <a:pt x="11852" y="6636"/>
                    <a:pt x="11852" y="6420"/>
                    <a:pt x="11883" y="6235"/>
                  </a:cubicBezTo>
                  <a:cubicBezTo>
                    <a:pt x="11975" y="5957"/>
                    <a:pt x="12037" y="5710"/>
                    <a:pt x="12068" y="5432"/>
                  </a:cubicBezTo>
                  <a:lnTo>
                    <a:pt x="12068" y="5401"/>
                  </a:lnTo>
                  <a:close/>
                  <a:moveTo>
                    <a:pt x="1205" y="5432"/>
                  </a:moveTo>
                  <a:cubicBezTo>
                    <a:pt x="1235" y="5710"/>
                    <a:pt x="1297" y="5957"/>
                    <a:pt x="1390" y="6204"/>
                  </a:cubicBezTo>
                  <a:lnTo>
                    <a:pt x="1421" y="6265"/>
                  </a:lnTo>
                  <a:lnTo>
                    <a:pt x="1421" y="6358"/>
                  </a:lnTo>
                  <a:cubicBezTo>
                    <a:pt x="1421" y="6512"/>
                    <a:pt x="1421" y="6667"/>
                    <a:pt x="1451" y="6790"/>
                  </a:cubicBezTo>
                  <a:cubicBezTo>
                    <a:pt x="1482" y="6975"/>
                    <a:pt x="1513" y="7130"/>
                    <a:pt x="1544" y="7315"/>
                  </a:cubicBezTo>
                  <a:cubicBezTo>
                    <a:pt x="1421" y="7315"/>
                    <a:pt x="1266" y="7284"/>
                    <a:pt x="1174" y="7222"/>
                  </a:cubicBezTo>
                  <a:cubicBezTo>
                    <a:pt x="834" y="7037"/>
                    <a:pt x="618" y="6697"/>
                    <a:pt x="618" y="6327"/>
                  </a:cubicBezTo>
                  <a:lnTo>
                    <a:pt x="618" y="6296"/>
                  </a:lnTo>
                  <a:cubicBezTo>
                    <a:pt x="618" y="6018"/>
                    <a:pt x="742" y="5741"/>
                    <a:pt x="958" y="5556"/>
                  </a:cubicBezTo>
                  <a:cubicBezTo>
                    <a:pt x="1019" y="5494"/>
                    <a:pt x="1112" y="5463"/>
                    <a:pt x="1174" y="5432"/>
                  </a:cubicBezTo>
                  <a:close/>
                  <a:moveTo>
                    <a:pt x="11420" y="4537"/>
                  </a:moveTo>
                  <a:cubicBezTo>
                    <a:pt x="11605" y="4537"/>
                    <a:pt x="11759" y="4722"/>
                    <a:pt x="11728" y="4877"/>
                  </a:cubicBezTo>
                  <a:lnTo>
                    <a:pt x="11728" y="5062"/>
                  </a:lnTo>
                  <a:lnTo>
                    <a:pt x="3396" y="5062"/>
                  </a:lnTo>
                  <a:cubicBezTo>
                    <a:pt x="3272" y="5062"/>
                    <a:pt x="3180" y="5154"/>
                    <a:pt x="3211" y="5278"/>
                  </a:cubicBezTo>
                  <a:cubicBezTo>
                    <a:pt x="3211" y="5401"/>
                    <a:pt x="3272" y="5494"/>
                    <a:pt x="3396" y="5494"/>
                  </a:cubicBezTo>
                  <a:lnTo>
                    <a:pt x="11667" y="5494"/>
                  </a:lnTo>
                  <a:cubicBezTo>
                    <a:pt x="11636" y="5586"/>
                    <a:pt x="11605" y="5710"/>
                    <a:pt x="11574" y="5802"/>
                  </a:cubicBezTo>
                  <a:cubicBezTo>
                    <a:pt x="11543" y="5926"/>
                    <a:pt x="11512" y="6049"/>
                    <a:pt x="11451" y="6173"/>
                  </a:cubicBezTo>
                  <a:cubicBezTo>
                    <a:pt x="11296" y="6667"/>
                    <a:pt x="10957" y="7068"/>
                    <a:pt x="10494" y="7346"/>
                  </a:cubicBezTo>
                  <a:cubicBezTo>
                    <a:pt x="10206" y="7496"/>
                    <a:pt x="9888" y="7570"/>
                    <a:pt x="9568" y="7570"/>
                  </a:cubicBezTo>
                  <a:cubicBezTo>
                    <a:pt x="9099" y="7570"/>
                    <a:pt x="8626" y="7411"/>
                    <a:pt x="8241" y="7099"/>
                  </a:cubicBezTo>
                  <a:cubicBezTo>
                    <a:pt x="7778" y="6667"/>
                    <a:pt x="7346" y="6111"/>
                    <a:pt x="6636" y="6111"/>
                  </a:cubicBezTo>
                  <a:cubicBezTo>
                    <a:pt x="5957" y="6111"/>
                    <a:pt x="5525" y="6667"/>
                    <a:pt x="5031" y="7099"/>
                  </a:cubicBezTo>
                  <a:cubicBezTo>
                    <a:pt x="4667" y="7411"/>
                    <a:pt x="4205" y="7567"/>
                    <a:pt x="3738" y="7567"/>
                  </a:cubicBezTo>
                  <a:cubicBezTo>
                    <a:pt x="3375" y="7567"/>
                    <a:pt x="3010" y="7473"/>
                    <a:pt x="2686" y="7284"/>
                  </a:cubicBezTo>
                  <a:cubicBezTo>
                    <a:pt x="2192" y="6913"/>
                    <a:pt x="1822" y="6389"/>
                    <a:pt x="1698" y="5802"/>
                  </a:cubicBezTo>
                  <a:cubicBezTo>
                    <a:pt x="1667" y="5710"/>
                    <a:pt x="1637" y="5586"/>
                    <a:pt x="1637" y="5463"/>
                  </a:cubicBezTo>
                  <a:lnTo>
                    <a:pt x="2624" y="5463"/>
                  </a:lnTo>
                  <a:cubicBezTo>
                    <a:pt x="2717" y="5463"/>
                    <a:pt x="2809" y="5370"/>
                    <a:pt x="2809" y="5278"/>
                  </a:cubicBezTo>
                  <a:cubicBezTo>
                    <a:pt x="2809" y="5154"/>
                    <a:pt x="2717" y="5062"/>
                    <a:pt x="2624" y="5062"/>
                  </a:cubicBezTo>
                  <a:lnTo>
                    <a:pt x="1575" y="5062"/>
                  </a:lnTo>
                  <a:cubicBezTo>
                    <a:pt x="1575" y="5000"/>
                    <a:pt x="1575" y="4938"/>
                    <a:pt x="1544" y="4877"/>
                  </a:cubicBezTo>
                  <a:cubicBezTo>
                    <a:pt x="1544" y="4691"/>
                    <a:pt x="1667" y="4537"/>
                    <a:pt x="1853" y="4537"/>
                  </a:cubicBezTo>
                  <a:close/>
                  <a:moveTo>
                    <a:pt x="5926" y="11234"/>
                  </a:moveTo>
                  <a:lnTo>
                    <a:pt x="6173" y="11265"/>
                  </a:lnTo>
                  <a:lnTo>
                    <a:pt x="6173" y="11296"/>
                  </a:lnTo>
                  <a:lnTo>
                    <a:pt x="6914" y="11296"/>
                  </a:lnTo>
                  <a:cubicBezTo>
                    <a:pt x="7068" y="11296"/>
                    <a:pt x="7223" y="11265"/>
                    <a:pt x="7377" y="11234"/>
                  </a:cubicBezTo>
                  <a:lnTo>
                    <a:pt x="7377" y="11234"/>
                  </a:lnTo>
                  <a:cubicBezTo>
                    <a:pt x="7331" y="11666"/>
                    <a:pt x="6991" y="11882"/>
                    <a:pt x="6652" y="11882"/>
                  </a:cubicBezTo>
                  <a:cubicBezTo>
                    <a:pt x="6312" y="11882"/>
                    <a:pt x="5973" y="11666"/>
                    <a:pt x="5926" y="11234"/>
                  </a:cubicBezTo>
                  <a:close/>
                  <a:moveTo>
                    <a:pt x="1297" y="7654"/>
                  </a:moveTo>
                  <a:cubicBezTo>
                    <a:pt x="1390" y="7685"/>
                    <a:pt x="1513" y="7685"/>
                    <a:pt x="1606" y="7685"/>
                  </a:cubicBezTo>
                  <a:lnTo>
                    <a:pt x="1667" y="7685"/>
                  </a:lnTo>
                  <a:cubicBezTo>
                    <a:pt x="2130" y="9074"/>
                    <a:pt x="3149" y="10216"/>
                    <a:pt x="4476" y="10833"/>
                  </a:cubicBezTo>
                  <a:cubicBezTo>
                    <a:pt x="3982" y="11388"/>
                    <a:pt x="3612" y="12067"/>
                    <a:pt x="3457" y="12777"/>
                  </a:cubicBezTo>
                  <a:cubicBezTo>
                    <a:pt x="3087" y="12561"/>
                    <a:pt x="2840" y="12160"/>
                    <a:pt x="2840" y="11728"/>
                  </a:cubicBezTo>
                  <a:lnTo>
                    <a:pt x="2840" y="11759"/>
                  </a:lnTo>
                  <a:cubicBezTo>
                    <a:pt x="2840" y="11450"/>
                    <a:pt x="2717" y="11172"/>
                    <a:pt x="2501" y="10956"/>
                  </a:cubicBezTo>
                  <a:cubicBezTo>
                    <a:pt x="2223" y="10709"/>
                    <a:pt x="2007" y="10432"/>
                    <a:pt x="1822" y="10123"/>
                  </a:cubicBezTo>
                  <a:cubicBezTo>
                    <a:pt x="1421" y="9352"/>
                    <a:pt x="1205" y="8518"/>
                    <a:pt x="1235" y="7654"/>
                  </a:cubicBezTo>
                  <a:close/>
                  <a:moveTo>
                    <a:pt x="6636" y="6512"/>
                  </a:moveTo>
                  <a:cubicBezTo>
                    <a:pt x="7037" y="6574"/>
                    <a:pt x="7408" y="6790"/>
                    <a:pt x="7655" y="7099"/>
                  </a:cubicBezTo>
                  <a:cubicBezTo>
                    <a:pt x="8087" y="7562"/>
                    <a:pt x="8642" y="7870"/>
                    <a:pt x="9229" y="7994"/>
                  </a:cubicBezTo>
                  <a:cubicBezTo>
                    <a:pt x="9310" y="8001"/>
                    <a:pt x="9392" y="8005"/>
                    <a:pt x="9473" y="8005"/>
                  </a:cubicBezTo>
                  <a:cubicBezTo>
                    <a:pt x="10038" y="8005"/>
                    <a:pt x="10587" y="7820"/>
                    <a:pt x="11019" y="7469"/>
                  </a:cubicBezTo>
                  <a:cubicBezTo>
                    <a:pt x="11142" y="7376"/>
                    <a:pt x="11266" y="7284"/>
                    <a:pt x="11358" y="7160"/>
                  </a:cubicBezTo>
                  <a:lnTo>
                    <a:pt x="11358" y="7160"/>
                  </a:lnTo>
                  <a:cubicBezTo>
                    <a:pt x="11358" y="7222"/>
                    <a:pt x="11327" y="7284"/>
                    <a:pt x="11296" y="7346"/>
                  </a:cubicBezTo>
                  <a:cubicBezTo>
                    <a:pt x="11111" y="8117"/>
                    <a:pt x="10710" y="8827"/>
                    <a:pt x="10154" y="9413"/>
                  </a:cubicBezTo>
                  <a:cubicBezTo>
                    <a:pt x="10062" y="9475"/>
                    <a:pt x="10062" y="9598"/>
                    <a:pt x="10154" y="9691"/>
                  </a:cubicBezTo>
                  <a:cubicBezTo>
                    <a:pt x="10201" y="9722"/>
                    <a:pt x="10255" y="9737"/>
                    <a:pt x="10305" y="9737"/>
                  </a:cubicBezTo>
                  <a:cubicBezTo>
                    <a:pt x="10355" y="9737"/>
                    <a:pt x="10401" y="9722"/>
                    <a:pt x="10432" y="9691"/>
                  </a:cubicBezTo>
                  <a:cubicBezTo>
                    <a:pt x="10803" y="9290"/>
                    <a:pt x="11111" y="8858"/>
                    <a:pt x="11327" y="8364"/>
                  </a:cubicBezTo>
                  <a:cubicBezTo>
                    <a:pt x="11389" y="8271"/>
                    <a:pt x="11451" y="8148"/>
                    <a:pt x="11482" y="8025"/>
                  </a:cubicBezTo>
                  <a:cubicBezTo>
                    <a:pt x="11543" y="7932"/>
                    <a:pt x="11574" y="7808"/>
                    <a:pt x="11605" y="7716"/>
                  </a:cubicBezTo>
                  <a:lnTo>
                    <a:pt x="11667" y="7716"/>
                  </a:lnTo>
                  <a:cubicBezTo>
                    <a:pt x="11759" y="7716"/>
                    <a:pt x="11883" y="7685"/>
                    <a:pt x="11975" y="7654"/>
                  </a:cubicBezTo>
                  <a:lnTo>
                    <a:pt x="12006" y="7654"/>
                  </a:lnTo>
                  <a:cubicBezTo>
                    <a:pt x="12068" y="8518"/>
                    <a:pt x="11852" y="9382"/>
                    <a:pt x="11451" y="10123"/>
                  </a:cubicBezTo>
                  <a:cubicBezTo>
                    <a:pt x="11266" y="10432"/>
                    <a:pt x="11049" y="10709"/>
                    <a:pt x="10772" y="10956"/>
                  </a:cubicBezTo>
                  <a:cubicBezTo>
                    <a:pt x="10556" y="11172"/>
                    <a:pt x="10432" y="11450"/>
                    <a:pt x="10432" y="11759"/>
                  </a:cubicBezTo>
                  <a:cubicBezTo>
                    <a:pt x="10432" y="12191"/>
                    <a:pt x="10216" y="12592"/>
                    <a:pt x="9815" y="12808"/>
                  </a:cubicBezTo>
                  <a:cubicBezTo>
                    <a:pt x="9630" y="12067"/>
                    <a:pt x="9290" y="11419"/>
                    <a:pt x="8797" y="10864"/>
                  </a:cubicBezTo>
                  <a:cubicBezTo>
                    <a:pt x="9105" y="10709"/>
                    <a:pt x="9414" y="10524"/>
                    <a:pt x="9722" y="10339"/>
                  </a:cubicBezTo>
                  <a:lnTo>
                    <a:pt x="9846" y="10247"/>
                  </a:lnTo>
                  <a:cubicBezTo>
                    <a:pt x="10021" y="10096"/>
                    <a:pt x="9892" y="9865"/>
                    <a:pt x="9722" y="9865"/>
                  </a:cubicBezTo>
                  <a:cubicBezTo>
                    <a:pt x="9682" y="9865"/>
                    <a:pt x="9640" y="9878"/>
                    <a:pt x="9599" y="9907"/>
                  </a:cubicBezTo>
                  <a:cubicBezTo>
                    <a:pt x="9229" y="10216"/>
                    <a:pt x="8797" y="10432"/>
                    <a:pt x="8364" y="10617"/>
                  </a:cubicBezTo>
                  <a:cubicBezTo>
                    <a:pt x="7826" y="10819"/>
                    <a:pt x="7260" y="10920"/>
                    <a:pt x="6691" y="10920"/>
                  </a:cubicBezTo>
                  <a:cubicBezTo>
                    <a:pt x="6217" y="10920"/>
                    <a:pt x="5741" y="10850"/>
                    <a:pt x="5278" y="10709"/>
                  </a:cubicBezTo>
                  <a:cubicBezTo>
                    <a:pt x="3704" y="10247"/>
                    <a:pt x="2470" y="9012"/>
                    <a:pt x="2007" y="7438"/>
                  </a:cubicBezTo>
                  <a:cubicBezTo>
                    <a:pt x="1976" y="7346"/>
                    <a:pt x="1945" y="7253"/>
                    <a:pt x="1945" y="7191"/>
                  </a:cubicBezTo>
                  <a:lnTo>
                    <a:pt x="1945" y="7191"/>
                  </a:lnTo>
                  <a:cubicBezTo>
                    <a:pt x="2254" y="7531"/>
                    <a:pt x="2655" y="7808"/>
                    <a:pt x="3087" y="7932"/>
                  </a:cubicBezTo>
                  <a:cubicBezTo>
                    <a:pt x="3303" y="7978"/>
                    <a:pt x="3519" y="8001"/>
                    <a:pt x="3731" y="8001"/>
                  </a:cubicBezTo>
                  <a:cubicBezTo>
                    <a:pt x="3944" y="8001"/>
                    <a:pt x="4152" y="7978"/>
                    <a:pt x="4352" y="7932"/>
                  </a:cubicBezTo>
                  <a:cubicBezTo>
                    <a:pt x="4846" y="7778"/>
                    <a:pt x="5278" y="7500"/>
                    <a:pt x="5618" y="7099"/>
                  </a:cubicBezTo>
                  <a:cubicBezTo>
                    <a:pt x="5865" y="6790"/>
                    <a:pt x="6235" y="6574"/>
                    <a:pt x="6636" y="6512"/>
                  </a:cubicBezTo>
                  <a:close/>
                  <a:moveTo>
                    <a:pt x="4877" y="11018"/>
                  </a:moveTo>
                  <a:cubicBezTo>
                    <a:pt x="5001" y="11049"/>
                    <a:pt x="5093" y="11080"/>
                    <a:pt x="5217" y="11111"/>
                  </a:cubicBezTo>
                  <a:lnTo>
                    <a:pt x="5217" y="13394"/>
                  </a:lnTo>
                  <a:lnTo>
                    <a:pt x="4692" y="13394"/>
                  </a:lnTo>
                  <a:lnTo>
                    <a:pt x="4692" y="12623"/>
                  </a:lnTo>
                  <a:cubicBezTo>
                    <a:pt x="4661" y="12530"/>
                    <a:pt x="4576" y="12484"/>
                    <a:pt x="4491" y="12484"/>
                  </a:cubicBezTo>
                  <a:cubicBezTo>
                    <a:pt x="4406" y="12484"/>
                    <a:pt x="4322" y="12530"/>
                    <a:pt x="4291" y="12623"/>
                  </a:cubicBezTo>
                  <a:lnTo>
                    <a:pt x="4291" y="13394"/>
                  </a:lnTo>
                  <a:lnTo>
                    <a:pt x="3766" y="13394"/>
                  </a:lnTo>
                  <a:cubicBezTo>
                    <a:pt x="3859" y="12499"/>
                    <a:pt x="4260" y="11666"/>
                    <a:pt x="4877" y="11018"/>
                  </a:cubicBezTo>
                  <a:close/>
                  <a:moveTo>
                    <a:pt x="5618" y="11543"/>
                  </a:moveTo>
                  <a:cubicBezTo>
                    <a:pt x="5834" y="11913"/>
                    <a:pt x="6173" y="12191"/>
                    <a:pt x="6605" y="12314"/>
                  </a:cubicBezTo>
                  <a:lnTo>
                    <a:pt x="6667" y="12314"/>
                  </a:lnTo>
                  <a:cubicBezTo>
                    <a:pt x="7068" y="12191"/>
                    <a:pt x="7439" y="11913"/>
                    <a:pt x="7655" y="11574"/>
                  </a:cubicBezTo>
                  <a:lnTo>
                    <a:pt x="7655" y="13394"/>
                  </a:lnTo>
                  <a:lnTo>
                    <a:pt x="5618" y="13394"/>
                  </a:lnTo>
                  <a:lnTo>
                    <a:pt x="5618" y="11543"/>
                  </a:lnTo>
                  <a:close/>
                  <a:moveTo>
                    <a:pt x="8395" y="11018"/>
                  </a:moveTo>
                  <a:lnTo>
                    <a:pt x="8395" y="11049"/>
                  </a:lnTo>
                  <a:cubicBezTo>
                    <a:pt x="8920" y="11574"/>
                    <a:pt x="9259" y="12222"/>
                    <a:pt x="9445" y="12932"/>
                  </a:cubicBezTo>
                  <a:cubicBezTo>
                    <a:pt x="9445" y="12962"/>
                    <a:pt x="9445" y="12993"/>
                    <a:pt x="9445" y="13024"/>
                  </a:cubicBezTo>
                  <a:cubicBezTo>
                    <a:pt x="9460" y="13040"/>
                    <a:pt x="9460" y="13040"/>
                    <a:pt x="9456" y="13040"/>
                  </a:cubicBezTo>
                  <a:cubicBezTo>
                    <a:pt x="9452" y="13040"/>
                    <a:pt x="9445" y="13040"/>
                    <a:pt x="9445" y="13055"/>
                  </a:cubicBezTo>
                  <a:cubicBezTo>
                    <a:pt x="9445" y="13178"/>
                    <a:pt x="9476" y="13271"/>
                    <a:pt x="9506" y="13394"/>
                  </a:cubicBezTo>
                  <a:lnTo>
                    <a:pt x="8982" y="13394"/>
                  </a:lnTo>
                  <a:lnTo>
                    <a:pt x="8982" y="12623"/>
                  </a:lnTo>
                  <a:cubicBezTo>
                    <a:pt x="8982" y="12530"/>
                    <a:pt x="8889" y="12438"/>
                    <a:pt x="8766" y="12438"/>
                  </a:cubicBezTo>
                  <a:cubicBezTo>
                    <a:pt x="8673" y="12438"/>
                    <a:pt x="8581" y="12530"/>
                    <a:pt x="8581" y="12623"/>
                  </a:cubicBezTo>
                  <a:lnTo>
                    <a:pt x="8581" y="13394"/>
                  </a:lnTo>
                  <a:lnTo>
                    <a:pt x="8056" y="13394"/>
                  </a:lnTo>
                  <a:lnTo>
                    <a:pt x="8056" y="11111"/>
                  </a:lnTo>
                  <a:cubicBezTo>
                    <a:pt x="8148" y="11111"/>
                    <a:pt x="8272" y="11049"/>
                    <a:pt x="8395" y="11018"/>
                  </a:cubicBezTo>
                  <a:close/>
                  <a:moveTo>
                    <a:pt x="6636" y="0"/>
                  </a:moveTo>
                  <a:cubicBezTo>
                    <a:pt x="3581" y="0"/>
                    <a:pt x="989" y="2284"/>
                    <a:pt x="618" y="5340"/>
                  </a:cubicBezTo>
                  <a:cubicBezTo>
                    <a:pt x="1" y="5957"/>
                    <a:pt x="94" y="7006"/>
                    <a:pt x="865" y="7469"/>
                  </a:cubicBezTo>
                  <a:cubicBezTo>
                    <a:pt x="772" y="8457"/>
                    <a:pt x="1019" y="9444"/>
                    <a:pt x="1482" y="10339"/>
                  </a:cubicBezTo>
                  <a:cubicBezTo>
                    <a:pt x="1698" y="10679"/>
                    <a:pt x="1945" y="11018"/>
                    <a:pt x="2254" y="11265"/>
                  </a:cubicBezTo>
                  <a:cubicBezTo>
                    <a:pt x="2377" y="11419"/>
                    <a:pt x="2439" y="11604"/>
                    <a:pt x="2439" y="11790"/>
                  </a:cubicBezTo>
                  <a:cubicBezTo>
                    <a:pt x="2470" y="12253"/>
                    <a:pt x="2562" y="12715"/>
                    <a:pt x="3365" y="13240"/>
                  </a:cubicBezTo>
                  <a:cubicBezTo>
                    <a:pt x="3365" y="13364"/>
                    <a:pt x="3365" y="13487"/>
                    <a:pt x="3365" y="13610"/>
                  </a:cubicBezTo>
                  <a:cubicBezTo>
                    <a:pt x="3365" y="13734"/>
                    <a:pt x="3457" y="13826"/>
                    <a:pt x="3550" y="13826"/>
                  </a:cubicBezTo>
                  <a:lnTo>
                    <a:pt x="9722" y="13826"/>
                  </a:lnTo>
                  <a:cubicBezTo>
                    <a:pt x="9815" y="13826"/>
                    <a:pt x="9908" y="13734"/>
                    <a:pt x="9908" y="13610"/>
                  </a:cubicBezTo>
                  <a:cubicBezTo>
                    <a:pt x="9908" y="13487"/>
                    <a:pt x="9908" y="13364"/>
                    <a:pt x="9908" y="13240"/>
                  </a:cubicBezTo>
                  <a:cubicBezTo>
                    <a:pt x="10710" y="12715"/>
                    <a:pt x="10803" y="12283"/>
                    <a:pt x="10864" y="11790"/>
                  </a:cubicBezTo>
                  <a:cubicBezTo>
                    <a:pt x="10864" y="11604"/>
                    <a:pt x="10926" y="11419"/>
                    <a:pt x="11019" y="11265"/>
                  </a:cubicBezTo>
                  <a:cubicBezTo>
                    <a:pt x="11327" y="11018"/>
                    <a:pt x="11605" y="10709"/>
                    <a:pt x="11790" y="10339"/>
                  </a:cubicBezTo>
                  <a:cubicBezTo>
                    <a:pt x="12284" y="9475"/>
                    <a:pt x="12500" y="8487"/>
                    <a:pt x="12438" y="7500"/>
                  </a:cubicBezTo>
                  <a:cubicBezTo>
                    <a:pt x="12839" y="7222"/>
                    <a:pt x="13055" y="6790"/>
                    <a:pt x="13086" y="6327"/>
                  </a:cubicBezTo>
                  <a:lnTo>
                    <a:pt x="13055" y="6296"/>
                  </a:lnTo>
                  <a:cubicBezTo>
                    <a:pt x="13055" y="5926"/>
                    <a:pt x="12901" y="5586"/>
                    <a:pt x="12654" y="5340"/>
                  </a:cubicBezTo>
                  <a:cubicBezTo>
                    <a:pt x="12284" y="2284"/>
                    <a:pt x="9692" y="0"/>
                    <a:pt x="66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36222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605C918-10CF-491C-8380-6FC65540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46" y="1248681"/>
            <a:ext cx="9999453" cy="733587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ЧТО ДЕЛАЕМ?</a:t>
            </a:r>
            <a:endParaRPr lang="ru-RU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077CF3-A5CF-46CD-98A2-283FBA0AD4F7}"/>
              </a:ext>
            </a:extLst>
          </p:cNvPr>
          <p:cNvSpPr/>
          <p:nvPr/>
        </p:nvSpPr>
        <p:spPr>
          <a:xfrm>
            <a:off x="4788301" y="2130804"/>
            <a:ext cx="718278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2016 – 2017 гг. – 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создана поисково-патриотическая дружина «Казачок» </a:t>
            </a:r>
          </a:p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и казачий кадетский класс. </a:t>
            </a:r>
          </a:p>
          <a:p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000" i="1" dirty="0">
                <a:latin typeface="Verdana" panose="020B0604030504040204" pitchFamily="34" charset="0"/>
                <a:ea typeface="Verdana" panose="020B0604030504040204" pitchFamily="34" charset="0"/>
              </a:rPr>
              <a:t>Кураторы – Мордовское республиканское поисковое объединение «Поиск», общественная организация «Офицеры России» и Саранское Хуторское казачье общество «Троицкое»</a:t>
            </a:r>
          </a:p>
          <a:p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8" name="Google Shape;31020;p83">
            <a:extLst>
              <a:ext uri="{FF2B5EF4-FFF2-40B4-BE49-F238E27FC236}">
                <a16:creationId xmlns:a16="http://schemas.microsoft.com/office/drawing/2014/main" id="{F2E7A3A1-DD22-4896-89D4-4F48064DA44F}"/>
              </a:ext>
            </a:extLst>
          </p:cNvPr>
          <p:cNvGrpSpPr/>
          <p:nvPr/>
        </p:nvGrpSpPr>
        <p:grpSpPr>
          <a:xfrm>
            <a:off x="215277" y="1269402"/>
            <a:ext cx="835427" cy="712866"/>
            <a:chOff x="1680925" y="2517875"/>
            <a:chExt cx="349000" cy="297800"/>
          </a:xfrm>
          <a:solidFill>
            <a:srgbClr val="2268EE"/>
          </a:solidFill>
        </p:grpSpPr>
        <p:sp>
          <p:nvSpPr>
            <p:cNvPr id="39" name="Google Shape;31021;p83">
              <a:extLst>
                <a:ext uri="{FF2B5EF4-FFF2-40B4-BE49-F238E27FC236}">
                  <a16:creationId xmlns:a16="http://schemas.microsoft.com/office/drawing/2014/main" id="{D27C5238-34C7-4635-8CA6-856C7EE4FDA5}"/>
                </a:ext>
              </a:extLst>
            </p:cNvPr>
            <p:cNvSpPr/>
            <p:nvPr/>
          </p:nvSpPr>
          <p:spPr>
            <a:xfrm>
              <a:off x="1946525" y="2568275"/>
              <a:ext cx="11275" cy="7900"/>
            </a:xfrm>
            <a:custGeom>
              <a:avLst/>
              <a:gdLst/>
              <a:ahLst/>
              <a:cxnLst/>
              <a:rect l="l" t="t" r="r" b="b"/>
              <a:pathLst>
                <a:path w="451" h="316" extrusionOk="0">
                  <a:moveTo>
                    <a:pt x="264" y="1"/>
                  </a:moveTo>
                  <a:cubicBezTo>
                    <a:pt x="1" y="1"/>
                    <a:pt x="256" y="316"/>
                    <a:pt x="385" y="316"/>
                  </a:cubicBezTo>
                  <a:cubicBezTo>
                    <a:pt x="423" y="316"/>
                    <a:pt x="451" y="288"/>
                    <a:pt x="451" y="218"/>
                  </a:cubicBezTo>
                  <a:cubicBezTo>
                    <a:pt x="451" y="94"/>
                    <a:pt x="358" y="1"/>
                    <a:pt x="2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1022;p83">
              <a:extLst>
                <a:ext uri="{FF2B5EF4-FFF2-40B4-BE49-F238E27FC236}">
                  <a16:creationId xmlns:a16="http://schemas.microsoft.com/office/drawing/2014/main" id="{0C173D47-18EC-41A1-91A4-6E358EC31FEE}"/>
                </a:ext>
              </a:extLst>
            </p:cNvPr>
            <p:cNvSpPr/>
            <p:nvPr/>
          </p:nvSpPr>
          <p:spPr>
            <a:xfrm>
              <a:off x="1967075" y="2568275"/>
              <a:ext cx="11675" cy="10125"/>
            </a:xfrm>
            <a:custGeom>
              <a:avLst/>
              <a:gdLst/>
              <a:ahLst/>
              <a:cxnLst/>
              <a:rect l="l" t="t" r="r" b="b"/>
              <a:pathLst>
                <a:path w="467" h="405" extrusionOk="0">
                  <a:moveTo>
                    <a:pt x="280" y="1"/>
                  </a:moveTo>
                  <a:cubicBezTo>
                    <a:pt x="1" y="1"/>
                    <a:pt x="1" y="404"/>
                    <a:pt x="280" y="404"/>
                  </a:cubicBezTo>
                  <a:cubicBezTo>
                    <a:pt x="373" y="404"/>
                    <a:pt x="466" y="311"/>
                    <a:pt x="466" y="218"/>
                  </a:cubicBezTo>
                  <a:cubicBezTo>
                    <a:pt x="466" y="94"/>
                    <a:pt x="373" y="1"/>
                    <a:pt x="2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1023;p83">
              <a:extLst>
                <a:ext uri="{FF2B5EF4-FFF2-40B4-BE49-F238E27FC236}">
                  <a16:creationId xmlns:a16="http://schemas.microsoft.com/office/drawing/2014/main" id="{407C149B-0BBD-457B-B42D-2CD25C44A1FA}"/>
                </a:ext>
              </a:extLst>
            </p:cNvPr>
            <p:cNvSpPr/>
            <p:nvPr/>
          </p:nvSpPr>
          <p:spPr>
            <a:xfrm>
              <a:off x="1989000" y="2568275"/>
              <a:ext cx="11450" cy="7900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240" y="1"/>
                  </a:moveTo>
                  <a:cubicBezTo>
                    <a:pt x="1" y="1"/>
                    <a:pt x="261" y="316"/>
                    <a:pt x="392" y="316"/>
                  </a:cubicBezTo>
                  <a:cubicBezTo>
                    <a:pt x="430" y="316"/>
                    <a:pt x="458" y="288"/>
                    <a:pt x="458" y="218"/>
                  </a:cubicBezTo>
                  <a:cubicBezTo>
                    <a:pt x="458" y="94"/>
                    <a:pt x="365" y="1"/>
                    <a:pt x="2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1024;p83">
              <a:extLst>
                <a:ext uri="{FF2B5EF4-FFF2-40B4-BE49-F238E27FC236}">
                  <a16:creationId xmlns:a16="http://schemas.microsoft.com/office/drawing/2014/main" id="{9C7F7860-F70F-444F-845A-BE897F946B7E}"/>
                </a:ext>
              </a:extLst>
            </p:cNvPr>
            <p:cNvSpPr/>
            <p:nvPr/>
          </p:nvSpPr>
          <p:spPr>
            <a:xfrm>
              <a:off x="1680925" y="2517875"/>
              <a:ext cx="349000" cy="297800"/>
            </a:xfrm>
            <a:custGeom>
              <a:avLst/>
              <a:gdLst/>
              <a:ahLst/>
              <a:cxnLst/>
              <a:rect l="l" t="t" r="r" b="b"/>
              <a:pathLst>
                <a:path w="13960" h="11912" extrusionOk="0">
                  <a:moveTo>
                    <a:pt x="4592" y="404"/>
                  </a:moveTo>
                  <a:cubicBezTo>
                    <a:pt x="4747" y="404"/>
                    <a:pt x="4871" y="528"/>
                    <a:pt x="4871" y="683"/>
                  </a:cubicBezTo>
                  <a:lnTo>
                    <a:pt x="4871" y="1179"/>
                  </a:lnTo>
                  <a:lnTo>
                    <a:pt x="435" y="1179"/>
                  </a:lnTo>
                  <a:lnTo>
                    <a:pt x="435" y="683"/>
                  </a:lnTo>
                  <a:cubicBezTo>
                    <a:pt x="435" y="528"/>
                    <a:pt x="559" y="404"/>
                    <a:pt x="714" y="404"/>
                  </a:cubicBezTo>
                  <a:close/>
                  <a:moveTo>
                    <a:pt x="13587" y="3258"/>
                  </a:moveTo>
                  <a:lnTo>
                    <a:pt x="13587" y="11478"/>
                  </a:lnTo>
                  <a:lnTo>
                    <a:pt x="7197" y="11478"/>
                  </a:lnTo>
                  <a:lnTo>
                    <a:pt x="7197" y="3258"/>
                  </a:lnTo>
                  <a:close/>
                  <a:moveTo>
                    <a:pt x="714" y="1"/>
                  </a:moveTo>
                  <a:cubicBezTo>
                    <a:pt x="311" y="1"/>
                    <a:pt x="32" y="280"/>
                    <a:pt x="32" y="683"/>
                  </a:cubicBezTo>
                  <a:lnTo>
                    <a:pt x="32" y="11478"/>
                  </a:lnTo>
                  <a:cubicBezTo>
                    <a:pt x="1" y="11726"/>
                    <a:pt x="187" y="11912"/>
                    <a:pt x="435" y="11912"/>
                  </a:cubicBezTo>
                  <a:lnTo>
                    <a:pt x="3754" y="11912"/>
                  </a:lnTo>
                  <a:cubicBezTo>
                    <a:pt x="3847" y="11912"/>
                    <a:pt x="3940" y="11819"/>
                    <a:pt x="3940" y="11726"/>
                  </a:cubicBezTo>
                  <a:cubicBezTo>
                    <a:pt x="3940" y="11602"/>
                    <a:pt x="3847" y="11509"/>
                    <a:pt x="3754" y="11509"/>
                  </a:cubicBezTo>
                  <a:lnTo>
                    <a:pt x="435" y="11509"/>
                  </a:lnTo>
                  <a:lnTo>
                    <a:pt x="435" y="3258"/>
                  </a:lnTo>
                  <a:lnTo>
                    <a:pt x="6794" y="3258"/>
                  </a:lnTo>
                  <a:lnTo>
                    <a:pt x="6794" y="11478"/>
                  </a:lnTo>
                  <a:lnTo>
                    <a:pt x="4561" y="11478"/>
                  </a:lnTo>
                  <a:cubicBezTo>
                    <a:pt x="4436" y="11478"/>
                    <a:pt x="4343" y="11571"/>
                    <a:pt x="4343" y="11695"/>
                  </a:cubicBezTo>
                  <a:cubicBezTo>
                    <a:pt x="4312" y="11819"/>
                    <a:pt x="4436" y="11912"/>
                    <a:pt x="4561" y="11912"/>
                  </a:cubicBezTo>
                  <a:lnTo>
                    <a:pt x="13556" y="11912"/>
                  </a:lnTo>
                  <a:cubicBezTo>
                    <a:pt x="13773" y="11912"/>
                    <a:pt x="13959" y="11726"/>
                    <a:pt x="13959" y="11509"/>
                  </a:cubicBezTo>
                  <a:lnTo>
                    <a:pt x="13959" y="1583"/>
                  </a:lnTo>
                  <a:cubicBezTo>
                    <a:pt x="13959" y="1365"/>
                    <a:pt x="13773" y="1179"/>
                    <a:pt x="13556" y="1179"/>
                  </a:cubicBezTo>
                  <a:lnTo>
                    <a:pt x="9275" y="1179"/>
                  </a:lnTo>
                  <a:cubicBezTo>
                    <a:pt x="9267" y="1178"/>
                    <a:pt x="9260" y="1178"/>
                    <a:pt x="9252" y="1178"/>
                  </a:cubicBezTo>
                  <a:cubicBezTo>
                    <a:pt x="9035" y="1178"/>
                    <a:pt x="9035" y="1584"/>
                    <a:pt x="9252" y="1584"/>
                  </a:cubicBezTo>
                  <a:cubicBezTo>
                    <a:pt x="9260" y="1584"/>
                    <a:pt x="9267" y="1584"/>
                    <a:pt x="9275" y="1583"/>
                  </a:cubicBezTo>
                  <a:lnTo>
                    <a:pt x="13556" y="1583"/>
                  </a:lnTo>
                  <a:lnTo>
                    <a:pt x="13556" y="2854"/>
                  </a:lnTo>
                  <a:lnTo>
                    <a:pt x="435" y="2854"/>
                  </a:lnTo>
                  <a:lnTo>
                    <a:pt x="435" y="1583"/>
                  </a:lnTo>
                  <a:lnTo>
                    <a:pt x="8438" y="1583"/>
                  </a:lnTo>
                  <a:cubicBezTo>
                    <a:pt x="8446" y="1584"/>
                    <a:pt x="8454" y="1584"/>
                    <a:pt x="8461" y="1584"/>
                  </a:cubicBezTo>
                  <a:cubicBezTo>
                    <a:pt x="8678" y="1584"/>
                    <a:pt x="8678" y="1178"/>
                    <a:pt x="8461" y="1178"/>
                  </a:cubicBezTo>
                  <a:cubicBezTo>
                    <a:pt x="8454" y="1178"/>
                    <a:pt x="8446" y="1178"/>
                    <a:pt x="8438" y="1179"/>
                  </a:cubicBezTo>
                  <a:lnTo>
                    <a:pt x="5274" y="1179"/>
                  </a:lnTo>
                  <a:lnTo>
                    <a:pt x="5274" y="683"/>
                  </a:lnTo>
                  <a:cubicBezTo>
                    <a:pt x="5274" y="280"/>
                    <a:pt x="4964" y="1"/>
                    <a:pt x="45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1025;p83">
              <a:extLst>
                <a:ext uri="{FF2B5EF4-FFF2-40B4-BE49-F238E27FC236}">
                  <a16:creationId xmlns:a16="http://schemas.microsoft.com/office/drawing/2014/main" id="{06D067B7-054C-48D4-BFC3-DF78A80F5328}"/>
                </a:ext>
              </a:extLst>
            </p:cNvPr>
            <p:cNvSpPr/>
            <p:nvPr/>
          </p:nvSpPr>
          <p:spPr>
            <a:xfrm>
              <a:off x="1708850" y="2623350"/>
              <a:ext cx="124875" cy="32600"/>
            </a:xfrm>
            <a:custGeom>
              <a:avLst/>
              <a:gdLst/>
              <a:ahLst/>
              <a:cxnLst/>
              <a:rect l="l" t="t" r="r" b="b"/>
              <a:pathLst>
                <a:path w="4995" h="1304" extrusionOk="0">
                  <a:moveTo>
                    <a:pt x="4149" y="433"/>
                  </a:moveTo>
                  <a:cubicBezTo>
                    <a:pt x="4397" y="433"/>
                    <a:pt x="4397" y="901"/>
                    <a:pt x="4149" y="901"/>
                  </a:cubicBezTo>
                  <a:cubicBezTo>
                    <a:pt x="4142" y="901"/>
                    <a:pt x="4134" y="901"/>
                    <a:pt x="4126" y="900"/>
                  </a:cubicBezTo>
                  <a:lnTo>
                    <a:pt x="838" y="900"/>
                  </a:lnTo>
                  <a:cubicBezTo>
                    <a:pt x="559" y="838"/>
                    <a:pt x="559" y="466"/>
                    <a:pt x="838" y="434"/>
                  </a:cubicBezTo>
                  <a:lnTo>
                    <a:pt x="4126" y="434"/>
                  </a:lnTo>
                  <a:cubicBezTo>
                    <a:pt x="4134" y="434"/>
                    <a:pt x="4142" y="433"/>
                    <a:pt x="4149" y="433"/>
                  </a:cubicBezTo>
                  <a:close/>
                  <a:moveTo>
                    <a:pt x="838" y="0"/>
                  </a:moveTo>
                  <a:cubicBezTo>
                    <a:pt x="0" y="0"/>
                    <a:pt x="0" y="1303"/>
                    <a:pt x="838" y="1303"/>
                  </a:cubicBezTo>
                  <a:lnTo>
                    <a:pt x="4126" y="1303"/>
                  </a:lnTo>
                  <a:cubicBezTo>
                    <a:pt x="4994" y="1303"/>
                    <a:pt x="4994" y="0"/>
                    <a:pt x="41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1026;p83">
              <a:extLst>
                <a:ext uri="{FF2B5EF4-FFF2-40B4-BE49-F238E27FC236}">
                  <a16:creationId xmlns:a16="http://schemas.microsoft.com/office/drawing/2014/main" id="{25B7C071-FCA7-42FA-AD1B-55104709331B}"/>
                </a:ext>
              </a:extLst>
            </p:cNvPr>
            <p:cNvSpPr/>
            <p:nvPr/>
          </p:nvSpPr>
          <p:spPr>
            <a:xfrm>
              <a:off x="1715825" y="2670650"/>
              <a:ext cx="111700" cy="10100"/>
            </a:xfrm>
            <a:custGeom>
              <a:avLst/>
              <a:gdLst/>
              <a:ahLst/>
              <a:cxnLst/>
              <a:rect l="l" t="t" r="r" b="b"/>
              <a:pathLst>
                <a:path w="4468" h="404" extrusionOk="0">
                  <a:moveTo>
                    <a:pt x="280" y="0"/>
                  </a:moveTo>
                  <a:cubicBezTo>
                    <a:pt x="1" y="0"/>
                    <a:pt x="1" y="404"/>
                    <a:pt x="280" y="404"/>
                  </a:cubicBezTo>
                  <a:lnTo>
                    <a:pt x="4188" y="404"/>
                  </a:lnTo>
                  <a:cubicBezTo>
                    <a:pt x="4467" y="404"/>
                    <a:pt x="4467" y="0"/>
                    <a:pt x="4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1027;p83">
              <a:extLst>
                <a:ext uri="{FF2B5EF4-FFF2-40B4-BE49-F238E27FC236}">
                  <a16:creationId xmlns:a16="http://schemas.microsoft.com/office/drawing/2014/main" id="{B706EA15-EF95-4501-861E-833E2508B6FB}"/>
                </a:ext>
              </a:extLst>
            </p:cNvPr>
            <p:cNvSpPr/>
            <p:nvPr/>
          </p:nvSpPr>
          <p:spPr>
            <a:xfrm>
              <a:off x="1718150" y="2695200"/>
              <a:ext cx="108275" cy="10500"/>
            </a:xfrm>
            <a:custGeom>
              <a:avLst/>
              <a:gdLst/>
              <a:ahLst/>
              <a:cxnLst/>
              <a:rect l="l" t="t" r="r" b="b"/>
              <a:pathLst>
                <a:path w="4331" h="420" extrusionOk="0">
                  <a:moveTo>
                    <a:pt x="4148" y="1"/>
                  </a:moveTo>
                  <a:cubicBezTo>
                    <a:pt x="4132" y="1"/>
                    <a:pt x="4114" y="4"/>
                    <a:pt x="4095" y="11"/>
                  </a:cubicBezTo>
                  <a:lnTo>
                    <a:pt x="187" y="11"/>
                  </a:lnTo>
                  <a:cubicBezTo>
                    <a:pt x="1" y="73"/>
                    <a:pt x="1" y="352"/>
                    <a:pt x="187" y="414"/>
                  </a:cubicBezTo>
                  <a:lnTo>
                    <a:pt x="4095" y="414"/>
                  </a:lnTo>
                  <a:cubicBezTo>
                    <a:pt x="4108" y="418"/>
                    <a:pt x="4121" y="419"/>
                    <a:pt x="4132" y="419"/>
                  </a:cubicBezTo>
                  <a:cubicBezTo>
                    <a:pt x="4325" y="419"/>
                    <a:pt x="4331" y="1"/>
                    <a:pt x="41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1028;p83">
              <a:extLst>
                <a:ext uri="{FF2B5EF4-FFF2-40B4-BE49-F238E27FC236}">
                  <a16:creationId xmlns:a16="http://schemas.microsoft.com/office/drawing/2014/main" id="{6EE87833-F3AD-49AF-893D-B3DF6F65EDC9}"/>
                </a:ext>
              </a:extLst>
            </p:cNvPr>
            <p:cNvSpPr/>
            <p:nvPr/>
          </p:nvSpPr>
          <p:spPr>
            <a:xfrm>
              <a:off x="1715825" y="2720275"/>
              <a:ext cx="111700" cy="10875"/>
            </a:xfrm>
            <a:custGeom>
              <a:avLst/>
              <a:gdLst/>
              <a:ahLst/>
              <a:cxnLst/>
              <a:rect l="l" t="t" r="r" b="b"/>
              <a:pathLst>
                <a:path w="4468" h="435" extrusionOk="0">
                  <a:moveTo>
                    <a:pt x="280" y="1"/>
                  </a:moveTo>
                  <a:cubicBezTo>
                    <a:pt x="1" y="1"/>
                    <a:pt x="1" y="435"/>
                    <a:pt x="280" y="435"/>
                  </a:cubicBezTo>
                  <a:lnTo>
                    <a:pt x="4188" y="435"/>
                  </a:lnTo>
                  <a:cubicBezTo>
                    <a:pt x="4467" y="435"/>
                    <a:pt x="4467" y="1"/>
                    <a:pt x="4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1029;p83">
              <a:extLst>
                <a:ext uri="{FF2B5EF4-FFF2-40B4-BE49-F238E27FC236}">
                  <a16:creationId xmlns:a16="http://schemas.microsoft.com/office/drawing/2014/main" id="{1AA09C7C-5291-47BE-988E-3C3ADEA1F668}"/>
                </a:ext>
              </a:extLst>
            </p:cNvPr>
            <p:cNvSpPr/>
            <p:nvPr/>
          </p:nvSpPr>
          <p:spPr>
            <a:xfrm>
              <a:off x="1877125" y="2623350"/>
              <a:ext cx="125650" cy="32600"/>
            </a:xfrm>
            <a:custGeom>
              <a:avLst/>
              <a:gdLst/>
              <a:ahLst/>
              <a:cxnLst/>
              <a:rect l="l" t="t" r="r" b="b"/>
              <a:pathLst>
                <a:path w="5026" h="1304" extrusionOk="0">
                  <a:moveTo>
                    <a:pt x="846" y="433"/>
                  </a:moveTo>
                  <a:cubicBezTo>
                    <a:pt x="853" y="433"/>
                    <a:pt x="861" y="434"/>
                    <a:pt x="869" y="434"/>
                  </a:cubicBezTo>
                  <a:lnTo>
                    <a:pt x="4157" y="434"/>
                  </a:lnTo>
                  <a:cubicBezTo>
                    <a:pt x="4436" y="466"/>
                    <a:pt x="4436" y="838"/>
                    <a:pt x="4157" y="900"/>
                  </a:cubicBezTo>
                  <a:lnTo>
                    <a:pt x="869" y="900"/>
                  </a:lnTo>
                  <a:cubicBezTo>
                    <a:pt x="861" y="901"/>
                    <a:pt x="853" y="901"/>
                    <a:pt x="846" y="901"/>
                  </a:cubicBezTo>
                  <a:cubicBezTo>
                    <a:pt x="598" y="901"/>
                    <a:pt x="598" y="433"/>
                    <a:pt x="846" y="433"/>
                  </a:cubicBezTo>
                  <a:close/>
                  <a:moveTo>
                    <a:pt x="869" y="0"/>
                  </a:moveTo>
                  <a:cubicBezTo>
                    <a:pt x="1" y="0"/>
                    <a:pt x="1" y="1303"/>
                    <a:pt x="869" y="1303"/>
                  </a:cubicBezTo>
                  <a:lnTo>
                    <a:pt x="4157" y="1303"/>
                  </a:lnTo>
                  <a:cubicBezTo>
                    <a:pt x="5026" y="1303"/>
                    <a:pt x="5026" y="0"/>
                    <a:pt x="41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1030;p83">
              <a:extLst>
                <a:ext uri="{FF2B5EF4-FFF2-40B4-BE49-F238E27FC236}">
                  <a16:creationId xmlns:a16="http://schemas.microsoft.com/office/drawing/2014/main" id="{E20FF214-E0BD-4FE6-9F39-2FD696146D02}"/>
                </a:ext>
              </a:extLst>
            </p:cNvPr>
            <p:cNvSpPr/>
            <p:nvPr/>
          </p:nvSpPr>
          <p:spPr>
            <a:xfrm>
              <a:off x="1877125" y="2748200"/>
              <a:ext cx="125650" cy="31825"/>
            </a:xfrm>
            <a:custGeom>
              <a:avLst/>
              <a:gdLst/>
              <a:ahLst/>
              <a:cxnLst/>
              <a:rect l="l" t="t" r="r" b="b"/>
              <a:pathLst>
                <a:path w="5026" h="1273" extrusionOk="0">
                  <a:moveTo>
                    <a:pt x="4157" y="404"/>
                  </a:moveTo>
                  <a:cubicBezTo>
                    <a:pt x="4281" y="404"/>
                    <a:pt x="4405" y="497"/>
                    <a:pt x="4405" y="621"/>
                  </a:cubicBezTo>
                  <a:cubicBezTo>
                    <a:pt x="4405" y="745"/>
                    <a:pt x="4281" y="869"/>
                    <a:pt x="4157" y="869"/>
                  </a:cubicBezTo>
                  <a:lnTo>
                    <a:pt x="869" y="869"/>
                  </a:lnTo>
                  <a:cubicBezTo>
                    <a:pt x="745" y="869"/>
                    <a:pt x="621" y="745"/>
                    <a:pt x="621" y="621"/>
                  </a:cubicBezTo>
                  <a:cubicBezTo>
                    <a:pt x="621" y="497"/>
                    <a:pt x="745" y="404"/>
                    <a:pt x="869" y="404"/>
                  </a:cubicBezTo>
                  <a:close/>
                  <a:moveTo>
                    <a:pt x="869" y="0"/>
                  </a:moveTo>
                  <a:cubicBezTo>
                    <a:pt x="1" y="0"/>
                    <a:pt x="1" y="1272"/>
                    <a:pt x="869" y="1272"/>
                  </a:cubicBezTo>
                  <a:lnTo>
                    <a:pt x="4157" y="1272"/>
                  </a:lnTo>
                  <a:cubicBezTo>
                    <a:pt x="5026" y="1272"/>
                    <a:pt x="5026" y="0"/>
                    <a:pt x="41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1031;p83">
              <a:extLst>
                <a:ext uri="{FF2B5EF4-FFF2-40B4-BE49-F238E27FC236}">
                  <a16:creationId xmlns:a16="http://schemas.microsoft.com/office/drawing/2014/main" id="{0CFC8A0B-07D6-4F20-9BEC-FBAF2B452AEC}"/>
                </a:ext>
              </a:extLst>
            </p:cNvPr>
            <p:cNvSpPr/>
            <p:nvPr/>
          </p:nvSpPr>
          <p:spPr>
            <a:xfrm>
              <a:off x="1709625" y="2748200"/>
              <a:ext cx="124875" cy="31825"/>
            </a:xfrm>
            <a:custGeom>
              <a:avLst/>
              <a:gdLst/>
              <a:ahLst/>
              <a:cxnLst/>
              <a:rect l="l" t="t" r="r" b="b"/>
              <a:pathLst>
                <a:path w="4995" h="1273" extrusionOk="0">
                  <a:moveTo>
                    <a:pt x="4157" y="404"/>
                  </a:moveTo>
                  <a:cubicBezTo>
                    <a:pt x="4281" y="404"/>
                    <a:pt x="4374" y="497"/>
                    <a:pt x="4374" y="652"/>
                  </a:cubicBezTo>
                  <a:cubicBezTo>
                    <a:pt x="4374" y="776"/>
                    <a:pt x="4281" y="869"/>
                    <a:pt x="4157" y="869"/>
                  </a:cubicBezTo>
                  <a:lnTo>
                    <a:pt x="838" y="869"/>
                  </a:lnTo>
                  <a:cubicBezTo>
                    <a:pt x="714" y="869"/>
                    <a:pt x="621" y="776"/>
                    <a:pt x="621" y="652"/>
                  </a:cubicBezTo>
                  <a:cubicBezTo>
                    <a:pt x="621" y="497"/>
                    <a:pt x="714" y="404"/>
                    <a:pt x="838" y="404"/>
                  </a:cubicBezTo>
                  <a:close/>
                  <a:moveTo>
                    <a:pt x="838" y="0"/>
                  </a:moveTo>
                  <a:cubicBezTo>
                    <a:pt x="0" y="0"/>
                    <a:pt x="0" y="1272"/>
                    <a:pt x="838" y="1272"/>
                  </a:cubicBezTo>
                  <a:lnTo>
                    <a:pt x="4157" y="1272"/>
                  </a:lnTo>
                  <a:cubicBezTo>
                    <a:pt x="4994" y="1272"/>
                    <a:pt x="4994" y="0"/>
                    <a:pt x="41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1032;p83">
              <a:extLst>
                <a:ext uri="{FF2B5EF4-FFF2-40B4-BE49-F238E27FC236}">
                  <a16:creationId xmlns:a16="http://schemas.microsoft.com/office/drawing/2014/main" id="{016FE4AD-4EDF-457D-A7D4-7A5C8240CB88}"/>
                </a:ext>
              </a:extLst>
            </p:cNvPr>
            <p:cNvSpPr/>
            <p:nvPr/>
          </p:nvSpPr>
          <p:spPr>
            <a:xfrm>
              <a:off x="1884875" y="2670650"/>
              <a:ext cx="111700" cy="10100"/>
            </a:xfrm>
            <a:custGeom>
              <a:avLst/>
              <a:gdLst/>
              <a:ahLst/>
              <a:cxnLst/>
              <a:rect l="l" t="t" r="r" b="b"/>
              <a:pathLst>
                <a:path w="4468" h="404" extrusionOk="0">
                  <a:moveTo>
                    <a:pt x="280" y="0"/>
                  </a:moveTo>
                  <a:cubicBezTo>
                    <a:pt x="1" y="0"/>
                    <a:pt x="1" y="404"/>
                    <a:pt x="280" y="404"/>
                  </a:cubicBezTo>
                  <a:lnTo>
                    <a:pt x="4188" y="404"/>
                  </a:lnTo>
                  <a:cubicBezTo>
                    <a:pt x="4468" y="404"/>
                    <a:pt x="4468" y="0"/>
                    <a:pt x="4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1033;p83">
              <a:extLst>
                <a:ext uri="{FF2B5EF4-FFF2-40B4-BE49-F238E27FC236}">
                  <a16:creationId xmlns:a16="http://schemas.microsoft.com/office/drawing/2014/main" id="{A2C70D0F-7EEE-4FC0-AD55-8578AE9EE878}"/>
                </a:ext>
              </a:extLst>
            </p:cNvPr>
            <p:cNvSpPr/>
            <p:nvPr/>
          </p:nvSpPr>
          <p:spPr>
            <a:xfrm>
              <a:off x="1886100" y="2695975"/>
              <a:ext cx="109250" cy="9850"/>
            </a:xfrm>
            <a:custGeom>
              <a:avLst/>
              <a:gdLst/>
              <a:ahLst/>
              <a:cxnLst/>
              <a:rect l="l" t="t" r="r" b="b"/>
              <a:pathLst>
                <a:path w="4370" h="394" extrusionOk="0">
                  <a:moveTo>
                    <a:pt x="178" y="1"/>
                  </a:moveTo>
                  <a:cubicBezTo>
                    <a:pt x="0" y="1"/>
                    <a:pt x="0" y="394"/>
                    <a:pt x="178" y="394"/>
                  </a:cubicBezTo>
                  <a:cubicBezTo>
                    <a:pt x="194" y="394"/>
                    <a:pt x="212" y="390"/>
                    <a:pt x="231" y="383"/>
                  </a:cubicBezTo>
                  <a:lnTo>
                    <a:pt x="4139" y="383"/>
                  </a:lnTo>
                  <a:cubicBezTo>
                    <a:pt x="4159" y="390"/>
                    <a:pt x="4176" y="394"/>
                    <a:pt x="4193" y="394"/>
                  </a:cubicBezTo>
                  <a:cubicBezTo>
                    <a:pt x="4370" y="394"/>
                    <a:pt x="4370" y="1"/>
                    <a:pt x="4193" y="1"/>
                  </a:cubicBezTo>
                  <a:cubicBezTo>
                    <a:pt x="4176" y="1"/>
                    <a:pt x="4159" y="4"/>
                    <a:pt x="4139" y="11"/>
                  </a:cubicBezTo>
                  <a:lnTo>
                    <a:pt x="231" y="11"/>
                  </a:lnTo>
                  <a:cubicBezTo>
                    <a:pt x="212" y="4"/>
                    <a:pt x="194" y="1"/>
                    <a:pt x="1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1034;p83">
              <a:extLst>
                <a:ext uri="{FF2B5EF4-FFF2-40B4-BE49-F238E27FC236}">
                  <a16:creationId xmlns:a16="http://schemas.microsoft.com/office/drawing/2014/main" id="{88B55F41-5B8F-4BD0-A77E-F04318DA7610}"/>
                </a:ext>
              </a:extLst>
            </p:cNvPr>
            <p:cNvSpPr/>
            <p:nvPr/>
          </p:nvSpPr>
          <p:spPr>
            <a:xfrm>
              <a:off x="1884875" y="2720275"/>
              <a:ext cx="111700" cy="10875"/>
            </a:xfrm>
            <a:custGeom>
              <a:avLst/>
              <a:gdLst/>
              <a:ahLst/>
              <a:cxnLst/>
              <a:rect l="l" t="t" r="r" b="b"/>
              <a:pathLst>
                <a:path w="4468" h="435" extrusionOk="0">
                  <a:moveTo>
                    <a:pt x="280" y="1"/>
                  </a:moveTo>
                  <a:cubicBezTo>
                    <a:pt x="1" y="1"/>
                    <a:pt x="1" y="435"/>
                    <a:pt x="280" y="435"/>
                  </a:cubicBezTo>
                  <a:lnTo>
                    <a:pt x="4188" y="435"/>
                  </a:lnTo>
                  <a:cubicBezTo>
                    <a:pt x="4468" y="435"/>
                    <a:pt x="4468" y="1"/>
                    <a:pt x="4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135238-7C94-9BC7-D817-ED0060B1C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96" y="2151268"/>
            <a:ext cx="4352921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64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605C918-10CF-491C-8380-6FC65540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46" y="1248681"/>
            <a:ext cx="9999453" cy="733587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ЧТО ДЕЛАЕМ?</a:t>
            </a:r>
            <a:endParaRPr lang="ru-RU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579BDB1-0D1A-4F7E-8156-ECAB3FF25C13}"/>
              </a:ext>
            </a:extLst>
          </p:cNvPr>
          <p:cNvSpPr/>
          <p:nvPr/>
        </p:nvSpPr>
        <p:spPr>
          <a:xfrm>
            <a:off x="1153546" y="1912691"/>
            <a:ext cx="62791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Самоуправление: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избирается командир класса, его заместитель, начальник штаба и начальники отделений, которые действуют в пределах предоставленных им полномочий.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Разнообразная деятельность: </a:t>
            </a:r>
            <a:r>
              <a:rPr lang="ru-RU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каждый ребенок может попробовать свои силы в разнообразной деятельности. 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Развитие коллектива в деятельности: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коллектив движется вперед за счет развития и роста каждой личности и в рамках общего дела.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Инициативность: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каждый ребенок может выступить в роли организатора, высказать свое мнение.</a:t>
            </a:r>
          </a:p>
        </p:txBody>
      </p:sp>
      <p:sp>
        <p:nvSpPr>
          <p:cNvPr id="84" name="Google Shape;16722;p75">
            <a:extLst>
              <a:ext uri="{FF2B5EF4-FFF2-40B4-BE49-F238E27FC236}">
                <a16:creationId xmlns:a16="http://schemas.microsoft.com/office/drawing/2014/main" id="{D5988110-CEAE-4337-A291-B1AE3D0AD488}"/>
              </a:ext>
            </a:extLst>
          </p:cNvPr>
          <p:cNvSpPr/>
          <p:nvPr/>
        </p:nvSpPr>
        <p:spPr>
          <a:xfrm>
            <a:off x="204183" y="1912691"/>
            <a:ext cx="834818" cy="834894"/>
          </a:xfrm>
          <a:custGeom>
            <a:avLst/>
            <a:gdLst/>
            <a:ahLst/>
            <a:cxnLst/>
            <a:rect l="l" t="t" r="r" b="b"/>
            <a:pathLst>
              <a:path w="11133" h="11134" extrusionOk="0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rgbClr val="22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51E58C-2EF1-259A-2634-2AD7DE308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305" y="2419216"/>
            <a:ext cx="4228512" cy="254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02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605C918-10CF-491C-8380-6FC65540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46" y="1248681"/>
            <a:ext cx="9999453" cy="285353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Мероприятия/дорожная карта</a:t>
            </a:r>
            <a:br>
              <a:rPr lang="ru-RU" sz="4000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4000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4000" b="1" dirty="0">
                <a:latin typeface="Verdana" panose="020B0604030504040204" pitchFamily="34" charset="0"/>
                <a:ea typeface="Verdana" panose="020B0604030504040204" pitchFamily="34" charset="0"/>
              </a:rPr>
              <a:t>2 направления работы: </a:t>
            </a:r>
            <a:br>
              <a:rPr lang="ru-RU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4000" b="1" dirty="0">
                <a:latin typeface="Verdana" panose="020B0604030504040204" pitchFamily="34" charset="0"/>
                <a:ea typeface="Verdana" panose="020B0604030504040204" pitchFamily="34" charset="0"/>
              </a:rPr>
              <a:t>поисковое и казачье-кадетское</a:t>
            </a:r>
            <a:r>
              <a:rPr lang="ru-RU" sz="4000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grpSp>
        <p:nvGrpSpPr>
          <p:cNvPr id="79" name="Google Shape;16506;p75">
            <a:extLst>
              <a:ext uri="{FF2B5EF4-FFF2-40B4-BE49-F238E27FC236}">
                <a16:creationId xmlns:a16="http://schemas.microsoft.com/office/drawing/2014/main" id="{BAAA0EBD-B7A4-4563-9687-B0D326958693}"/>
              </a:ext>
            </a:extLst>
          </p:cNvPr>
          <p:cNvGrpSpPr/>
          <p:nvPr/>
        </p:nvGrpSpPr>
        <p:grpSpPr>
          <a:xfrm>
            <a:off x="129580" y="1881517"/>
            <a:ext cx="1023966" cy="910504"/>
            <a:chOff x="5585861" y="2905929"/>
            <a:chExt cx="379764" cy="337684"/>
          </a:xfrm>
          <a:solidFill>
            <a:srgbClr val="2268EE"/>
          </a:solidFill>
        </p:grpSpPr>
        <p:sp>
          <p:nvSpPr>
            <p:cNvPr id="80" name="Google Shape;16507;p75">
              <a:extLst>
                <a:ext uri="{FF2B5EF4-FFF2-40B4-BE49-F238E27FC236}">
                  <a16:creationId xmlns:a16="http://schemas.microsoft.com/office/drawing/2014/main" id="{9F868A25-2FEC-4823-9D9A-7787B31E0572}"/>
                </a:ext>
              </a:extLst>
            </p:cNvPr>
            <p:cNvSpPr/>
            <p:nvPr/>
          </p:nvSpPr>
          <p:spPr>
            <a:xfrm>
              <a:off x="5609734" y="3198096"/>
              <a:ext cx="11395" cy="45517"/>
            </a:xfrm>
            <a:custGeom>
              <a:avLst/>
              <a:gdLst/>
              <a:ahLst/>
              <a:cxnLst/>
              <a:rect l="l" t="t" r="r" b="b"/>
              <a:pathLst>
                <a:path w="358" h="1430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lnTo>
                    <a:pt x="0" y="1251"/>
                  </a:lnTo>
                  <a:cubicBezTo>
                    <a:pt x="0" y="1334"/>
                    <a:pt x="72" y="1430"/>
                    <a:pt x="179" y="1430"/>
                  </a:cubicBezTo>
                  <a:cubicBezTo>
                    <a:pt x="286" y="1430"/>
                    <a:pt x="357" y="1358"/>
                    <a:pt x="357" y="1251"/>
                  </a:cubicBezTo>
                  <a:lnTo>
                    <a:pt x="357" y="180"/>
                  </a:lnTo>
                  <a:cubicBezTo>
                    <a:pt x="345" y="84"/>
                    <a:pt x="27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6508;p75">
              <a:extLst>
                <a:ext uri="{FF2B5EF4-FFF2-40B4-BE49-F238E27FC236}">
                  <a16:creationId xmlns:a16="http://schemas.microsoft.com/office/drawing/2014/main" id="{A6EB0F53-DF88-475E-BFA6-7B71A2DBED02}"/>
                </a:ext>
              </a:extLst>
            </p:cNvPr>
            <p:cNvSpPr/>
            <p:nvPr/>
          </p:nvSpPr>
          <p:spPr>
            <a:xfrm>
              <a:off x="5585861" y="3048431"/>
              <a:ext cx="205431" cy="195182"/>
            </a:xfrm>
            <a:custGeom>
              <a:avLst/>
              <a:gdLst/>
              <a:ahLst/>
              <a:cxnLst/>
              <a:rect l="l" t="t" r="r" b="b"/>
              <a:pathLst>
                <a:path w="6454" h="6132" extrusionOk="0">
                  <a:moveTo>
                    <a:pt x="5965" y="964"/>
                  </a:moveTo>
                  <a:lnTo>
                    <a:pt x="6025" y="1238"/>
                  </a:lnTo>
                  <a:cubicBezTo>
                    <a:pt x="6048" y="1298"/>
                    <a:pt x="6025" y="1369"/>
                    <a:pt x="5977" y="1417"/>
                  </a:cubicBezTo>
                  <a:lnTo>
                    <a:pt x="5870" y="1512"/>
                  </a:lnTo>
                  <a:lnTo>
                    <a:pt x="5632" y="1274"/>
                  </a:lnTo>
                  <a:lnTo>
                    <a:pt x="5965" y="964"/>
                  </a:lnTo>
                  <a:close/>
                  <a:moveTo>
                    <a:pt x="1834" y="333"/>
                  </a:moveTo>
                  <a:cubicBezTo>
                    <a:pt x="2119" y="333"/>
                    <a:pt x="2405" y="452"/>
                    <a:pt x="2608" y="667"/>
                  </a:cubicBezTo>
                  <a:cubicBezTo>
                    <a:pt x="2822" y="869"/>
                    <a:pt x="2941" y="1167"/>
                    <a:pt x="2977" y="1488"/>
                  </a:cubicBezTo>
                  <a:cubicBezTo>
                    <a:pt x="2989" y="1595"/>
                    <a:pt x="3000" y="1738"/>
                    <a:pt x="3012" y="1905"/>
                  </a:cubicBezTo>
                  <a:cubicBezTo>
                    <a:pt x="2822" y="1584"/>
                    <a:pt x="2524" y="1345"/>
                    <a:pt x="2119" y="1214"/>
                  </a:cubicBezTo>
                  <a:cubicBezTo>
                    <a:pt x="1822" y="1115"/>
                    <a:pt x="1565" y="1107"/>
                    <a:pt x="1481" y="1107"/>
                  </a:cubicBezTo>
                  <a:cubicBezTo>
                    <a:pt x="1465" y="1107"/>
                    <a:pt x="1455" y="1107"/>
                    <a:pt x="1453" y="1107"/>
                  </a:cubicBezTo>
                  <a:cubicBezTo>
                    <a:pt x="1405" y="1107"/>
                    <a:pt x="1369" y="1131"/>
                    <a:pt x="1334" y="1167"/>
                  </a:cubicBezTo>
                  <a:lnTo>
                    <a:pt x="1024" y="1500"/>
                  </a:lnTo>
                  <a:cubicBezTo>
                    <a:pt x="953" y="1572"/>
                    <a:pt x="965" y="1679"/>
                    <a:pt x="1024" y="1750"/>
                  </a:cubicBezTo>
                  <a:cubicBezTo>
                    <a:pt x="1058" y="1784"/>
                    <a:pt x="1100" y="1799"/>
                    <a:pt x="1143" y="1799"/>
                  </a:cubicBezTo>
                  <a:cubicBezTo>
                    <a:pt x="1190" y="1799"/>
                    <a:pt x="1237" y="1781"/>
                    <a:pt x="1274" y="1750"/>
                  </a:cubicBezTo>
                  <a:lnTo>
                    <a:pt x="1548" y="1488"/>
                  </a:lnTo>
                  <a:cubicBezTo>
                    <a:pt x="1762" y="1500"/>
                    <a:pt x="2500" y="1572"/>
                    <a:pt x="2774" y="2203"/>
                  </a:cubicBezTo>
                  <a:cubicBezTo>
                    <a:pt x="2715" y="2643"/>
                    <a:pt x="2334" y="2988"/>
                    <a:pt x="1857" y="2988"/>
                  </a:cubicBezTo>
                  <a:cubicBezTo>
                    <a:pt x="1334" y="2988"/>
                    <a:pt x="905" y="2560"/>
                    <a:pt x="905" y="2036"/>
                  </a:cubicBezTo>
                  <a:cubicBezTo>
                    <a:pt x="905" y="1941"/>
                    <a:pt x="822" y="1857"/>
                    <a:pt x="726" y="1857"/>
                  </a:cubicBezTo>
                  <a:cubicBezTo>
                    <a:pt x="703" y="1857"/>
                    <a:pt x="679" y="1857"/>
                    <a:pt x="667" y="1869"/>
                  </a:cubicBezTo>
                  <a:cubicBezTo>
                    <a:pt x="679" y="1726"/>
                    <a:pt x="691" y="1595"/>
                    <a:pt x="703" y="1488"/>
                  </a:cubicBezTo>
                  <a:cubicBezTo>
                    <a:pt x="726" y="1167"/>
                    <a:pt x="857" y="869"/>
                    <a:pt x="1060" y="667"/>
                  </a:cubicBezTo>
                  <a:cubicBezTo>
                    <a:pt x="1274" y="452"/>
                    <a:pt x="1560" y="333"/>
                    <a:pt x="1834" y="333"/>
                  </a:cubicBezTo>
                  <a:close/>
                  <a:moveTo>
                    <a:pt x="607" y="2346"/>
                  </a:moveTo>
                  <a:cubicBezTo>
                    <a:pt x="679" y="2667"/>
                    <a:pt x="869" y="2929"/>
                    <a:pt x="1131" y="3108"/>
                  </a:cubicBezTo>
                  <a:lnTo>
                    <a:pt x="1131" y="3298"/>
                  </a:lnTo>
                  <a:cubicBezTo>
                    <a:pt x="798" y="3239"/>
                    <a:pt x="560" y="3155"/>
                    <a:pt x="417" y="3096"/>
                  </a:cubicBezTo>
                  <a:cubicBezTo>
                    <a:pt x="393" y="3096"/>
                    <a:pt x="417" y="3084"/>
                    <a:pt x="417" y="3084"/>
                  </a:cubicBezTo>
                  <a:cubicBezTo>
                    <a:pt x="488" y="2881"/>
                    <a:pt x="548" y="2619"/>
                    <a:pt x="607" y="2346"/>
                  </a:cubicBezTo>
                  <a:close/>
                  <a:moveTo>
                    <a:pt x="3120" y="2346"/>
                  </a:moveTo>
                  <a:cubicBezTo>
                    <a:pt x="3167" y="2584"/>
                    <a:pt x="3227" y="2810"/>
                    <a:pt x="3286" y="3000"/>
                  </a:cubicBezTo>
                  <a:lnTo>
                    <a:pt x="2977" y="3298"/>
                  </a:lnTo>
                  <a:cubicBezTo>
                    <a:pt x="2941" y="3334"/>
                    <a:pt x="2881" y="3358"/>
                    <a:pt x="2834" y="3358"/>
                  </a:cubicBezTo>
                  <a:lnTo>
                    <a:pt x="2786" y="3358"/>
                  </a:lnTo>
                  <a:cubicBezTo>
                    <a:pt x="2691" y="3358"/>
                    <a:pt x="2596" y="3274"/>
                    <a:pt x="2596" y="3167"/>
                  </a:cubicBezTo>
                  <a:lnTo>
                    <a:pt x="2596" y="3108"/>
                  </a:lnTo>
                  <a:cubicBezTo>
                    <a:pt x="2858" y="2929"/>
                    <a:pt x="3048" y="2667"/>
                    <a:pt x="3120" y="2346"/>
                  </a:cubicBezTo>
                  <a:close/>
                  <a:moveTo>
                    <a:pt x="2262" y="3274"/>
                  </a:moveTo>
                  <a:cubicBezTo>
                    <a:pt x="2274" y="3381"/>
                    <a:pt x="2334" y="3465"/>
                    <a:pt x="2393" y="3524"/>
                  </a:cubicBezTo>
                  <a:lnTo>
                    <a:pt x="2119" y="3774"/>
                  </a:lnTo>
                  <a:cubicBezTo>
                    <a:pt x="2048" y="3852"/>
                    <a:pt x="1953" y="3890"/>
                    <a:pt x="1856" y="3890"/>
                  </a:cubicBezTo>
                  <a:cubicBezTo>
                    <a:pt x="1759" y="3890"/>
                    <a:pt x="1661" y="3852"/>
                    <a:pt x="1584" y="3774"/>
                  </a:cubicBezTo>
                  <a:lnTo>
                    <a:pt x="1429" y="3631"/>
                  </a:lnTo>
                  <a:cubicBezTo>
                    <a:pt x="1453" y="3584"/>
                    <a:pt x="1465" y="3524"/>
                    <a:pt x="1465" y="3465"/>
                  </a:cubicBezTo>
                  <a:lnTo>
                    <a:pt x="1465" y="3274"/>
                  </a:lnTo>
                  <a:cubicBezTo>
                    <a:pt x="1584" y="3322"/>
                    <a:pt x="1727" y="3334"/>
                    <a:pt x="1857" y="3334"/>
                  </a:cubicBezTo>
                  <a:cubicBezTo>
                    <a:pt x="1988" y="3334"/>
                    <a:pt x="2119" y="3322"/>
                    <a:pt x="2262" y="3274"/>
                  </a:cubicBezTo>
                  <a:close/>
                  <a:moveTo>
                    <a:pt x="1857" y="0"/>
                  </a:moveTo>
                  <a:cubicBezTo>
                    <a:pt x="1072" y="0"/>
                    <a:pt x="429" y="619"/>
                    <a:pt x="369" y="1464"/>
                  </a:cubicBezTo>
                  <a:cubicBezTo>
                    <a:pt x="333" y="1810"/>
                    <a:pt x="214" y="2536"/>
                    <a:pt x="72" y="2941"/>
                  </a:cubicBezTo>
                  <a:cubicBezTo>
                    <a:pt x="0" y="3119"/>
                    <a:pt x="83" y="3310"/>
                    <a:pt x="262" y="3405"/>
                  </a:cubicBezTo>
                  <a:cubicBezTo>
                    <a:pt x="393" y="3465"/>
                    <a:pt x="595" y="3536"/>
                    <a:pt x="857" y="3596"/>
                  </a:cubicBezTo>
                  <a:lnTo>
                    <a:pt x="405" y="3822"/>
                  </a:lnTo>
                  <a:cubicBezTo>
                    <a:pt x="155" y="3941"/>
                    <a:pt x="12" y="4191"/>
                    <a:pt x="12" y="4477"/>
                  </a:cubicBezTo>
                  <a:lnTo>
                    <a:pt x="12" y="5953"/>
                  </a:lnTo>
                  <a:cubicBezTo>
                    <a:pt x="12" y="6036"/>
                    <a:pt x="83" y="6132"/>
                    <a:pt x="191" y="6132"/>
                  </a:cubicBezTo>
                  <a:cubicBezTo>
                    <a:pt x="274" y="6132"/>
                    <a:pt x="369" y="6048"/>
                    <a:pt x="369" y="5953"/>
                  </a:cubicBezTo>
                  <a:lnTo>
                    <a:pt x="369" y="4477"/>
                  </a:lnTo>
                  <a:cubicBezTo>
                    <a:pt x="369" y="4322"/>
                    <a:pt x="441" y="4191"/>
                    <a:pt x="572" y="4131"/>
                  </a:cubicBezTo>
                  <a:lnTo>
                    <a:pt x="1155" y="3834"/>
                  </a:lnTo>
                  <a:lnTo>
                    <a:pt x="1369" y="4024"/>
                  </a:lnTo>
                  <a:cubicBezTo>
                    <a:pt x="1512" y="4167"/>
                    <a:pt x="1691" y="4239"/>
                    <a:pt x="1869" y="4239"/>
                  </a:cubicBezTo>
                  <a:cubicBezTo>
                    <a:pt x="2048" y="4239"/>
                    <a:pt x="2238" y="4167"/>
                    <a:pt x="2381" y="4024"/>
                  </a:cubicBezTo>
                  <a:lnTo>
                    <a:pt x="2715" y="3691"/>
                  </a:lnTo>
                  <a:lnTo>
                    <a:pt x="2834" y="3691"/>
                  </a:lnTo>
                  <a:cubicBezTo>
                    <a:pt x="2977" y="3691"/>
                    <a:pt x="3108" y="3631"/>
                    <a:pt x="3215" y="3536"/>
                  </a:cubicBezTo>
                  <a:lnTo>
                    <a:pt x="5382" y="1488"/>
                  </a:lnTo>
                  <a:lnTo>
                    <a:pt x="5632" y="1738"/>
                  </a:lnTo>
                  <a:lnTo>
                    <a:pt x="2893" y="4477"/>
                  </a:lnTo>
                  <a:cubicBezTo>
                    <a:pt x="2715" y="4655"/>
                    <a:pt x="2631" y="4882"/>
                    <a:pt x="2631" y="5132"/>
                  </a:cubicBezTo>
                  <a:lnTo>
                    <a:pt x="2631" y="5929"/>
                  </a:lnTo>
                  <a:cubicBezTo>
                    <a:pt x="2631" y="6025"/>
                    <a:pt x="2703" y="6108"/>
                    <a:pt x="2810" y="6108"/>
                  </a:cubicBezTo>
                  <a:cubicBezTo>
                    <a:pt x="2893" y="6108"/>
                    <a:pt x="2989" y="6036"/>
                    <a:pt x="2989" y="5929"/>
                  </a:cubicBezTo>
                  <a:lnTo>
                    <a:pt x="2989" y="5132"/>
                  </a:lnTo>
                  <a:cubicBezTo>
                    <a:pt x="2989" y="4977"/>
                    <a:pt x="3048" y="4834"/>
                    <a:pt x="3155" y="4727"/>
                  </a:cubicBezTo>
                  <a:lnTo>
                    <a:pt x="6227" y="1643"/>
                  </a:lnTo>
                  <a:cubicBezTo>
                    <a:pt x="6370" y="1512"/>
                    <a:pt x="6429" y="1310"/>
                    <a:pt x="6382" y="1131"/>
                  </a:cubicBezTo>
                  <a:lnTo>
                    <a:pt x="6263" y="679"/>
                  </a:lnTo>
                  <a:lnTo>
                    <a:pt x="6382" y="572"/>
                  </a:lnTo>
                  <a:cubicBezTo>
                    <a:pt x="6453" y="512"/>
                    <a:pt x="6453" y="393"/>
                    <a:pt x="6382" y="321"/>
                  </a:cubicBezTo>
                  <a:cubicBezTo>
                    <a:pt x="6352" y="286"/>
                    <a:pt x="6307" y="268"/>
                    <a:pt x="6261" y="268"/>
                  </a:cubicBezTo>
                  <a:cubicBezTo>
                    <a:pt x="6215" y="268"/>
                    <a:pt x="6168" y="286"/>
                    <a:pt x="6132" y="321"/>
                  </a:cubicBezTo>
                  <a:lnTo>
                    <a:pt x="3572" y="2738"/>
                  </a:lnTo>
                  <a:cubicBezTo>
                    <a:pt x="3453" y="2322"/>
                    <a:pt x="3358" y="1750"/>
                    <a:pt x="3346" y="1464"/>
                  </a:cubicBezTo>
                  <a:cubicBezTo>
                    <a:pt x="3286" y="631"/>
                    <a:pt x="2643" y="0"/>
                    <a:pt x="1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6509;p75">
              <a:extLst>
                <a:ext uri="{FF2B5EF4-FFF2-40B4-BE49-F238E27FC236}">
                  <a16:creationId xmlns:a16="http://schemas.microsoft.com/office/drawing/2014/main" id="{9D4BF3D3-76B7-48B8-A401-9B7F0742D1A1}"/>
                </a:ext>
              </a:extLst>
            </p:cNvPr>
            <p:cNvSpPr/>
            <p:nvPr/>
          </p:nvSpPr>
          <p:spPr>
            <a:xfrm>
              <a:off x="5740078" y="2905929"/>
              <a:ext cx="225547" cy="189516"/>
            </a:xfrm>
            <a:custGeom>
              <a:avLst/>
              <a:gdLst/>
              <a:ahLst/>
              <a:cxnLst/>
              <a:rect l="l" t="t" r="r" b="b"/>
              <a:pathLst>
                <a:path w="7086" h="5954" extrusionOk="0">
                  <a:moveTo>
                    <a:pt x="549" y="0"/>
                  </a:moveTo>
                  <a:cubicBezTo>
                    <a:pt x="251" y="0"/>
                    <a:pt x="1" y="250"/>
                    <a:pt x="1" y="548"/>
                  </a:cubicBezTo>
                  <a:lnTo>
                    <a:pt x="1" y="5072"/>
                  </a:lnTo>
                  <a:cubicBezTo>
                    <a:pt x="1" y="5156"/>
                    <a:pt x="72" y="5251"/>
                    <a:pt x="180" y="5251"/>
                  </a:cubicBezTo>
                  <a:cubicBezTo>
                    <a:pt x="263" y="5251"/>
                    <a:pt x="358" y="5179"/>
                    <a:pt x="358" y="5072"/>
                  </a:cubicBezTo>
                  <a:lnTo>
                    <a:pt x="358" y="548"/>
                  </a:lnTo>
                  <a:cubicBezTo>
                    <a:pt x="358" y="441"/>
                    <a:pt x="441" y="357"/>
                    <a:pt x="549" y="357"/>
                  </a:cubicBezTo>
                  <a:lnTo>
                    <a:pt x="6537" y="357"/>
                  </a:lnTo>
                  <a:cubicBezTo>
                    <a:pt x="6645" y="357"/>
                    <a:pt x="6728" y="441"/>
                    <a:pt x="6728" y="548"/>
                  </a:cubicBezTo>
                  <a:lnTo>
                    <a:pt x="6728" y="5394"/>
                  </a:lnTo>
                  <a:cubicBezTo>
                    <a:pt x="6728" y="5501"/>
                    <a:pt x="6645" y="5596"/>
                    <a:pt x="6537" y="5596"/>
                  </a:cubicBezTo>
                  <a:lnTo>
                    <a:pt x="2108" y="5596"/>
                  </a:lnTo>
                  <a:cubicBezTo>
                    <a:pt x="2025" y="5596"/>
                    <a:pt x="1930" y="5668"/>
                    <a:pt x="1930" y="5775"/>
                  </a:cubicBezTo>
                  <a:cubicBezTo>
                    <a:pt x="1930" y="5870"/>
                    <a:pt x="2013" y="5953"/>
                    <a:pt x="2108" y="5953"/>
                  </a:cubicBezTo>
                  <a:lnTo>
                    <a:pt x="6537" y="5953"/>
                  </a:lnTo>
                  <a:cubicBezTo>
                    <a:pt x="6835" y="5953"/>
                    <a:pt x="7085" y="5691"/>
                    <a:pt x="7085" y="5394"/>
                  </a:cubicBezTo>
                  <a:lnTo>
                    <a:pt x="7085" y="548"/>
                  </a:lnTo>
                  <a:cubicBezTo>
                    <a:pt x="7085" y="238"/>
                    <a:pt x="6847" y="0"/>
                    <a:pt x="6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6510;p75">
              <a:extLst>
                <a:ext uri="{FF2B5EF4-FFF2-40B4-BE49-F238E27FC236}">
                  <a16:creationId xmlns:a16="http://schemas.microsoft.com/office/drawing/2014/main" id="{F3CC02C9-B8F8-4FC3-B1AB-E03E508E6AE8}"/>
                </a:ext>
              </a:extLst>
            </p:cNvPr>
            <p:cNvSpPr/>
            <p:nvPr/>
          </p:nvSpPr>
          <p:spPr>
            <a:xfrm>
              <a:off x="5793902" y="2928464"/>
              <a:ext cx="131553" cy="130598"/>
            </a:xfrm>
            <a:custGeom>
              <a:avLst/>
              <a:gdLst/>
              <a:ahLst/>
              <a:cxnLst/>
              <a:rect l="l" t="t" r="r" b="b"/>
              <a:pathLst>
                <a:path w="4133" h="4103" extrusionOk="0">
                  <a:moveTo>
                    <a:pt x="1870" y="757"/>
                  </a:moveTo>
                  <a:cubicBezTo>
                    <a:pt x="2227" y="757"/>
                    <a:pt x="2537" y="876"/>
                    <a:pt x="2811" y="1090"/>
                  </a:cubicBezTo>
                  <a:lnTo>
                    <a:pt x="1751" y="2150"/>
                  </a:lnTo>
                  <a:cubicBezTo>
                    <a:pt x="1679" y="2221"/>
                    <a:pt x="1679" y="2328"/>
                    <a:pt x="1751" y="2400"/>
                  </a:cubicBezTo>
                  <a:cubicBezTo>
                    <a:pt x="1775" y="2424"/>
                    <a:pt x="1822" y="2447"/>
                    <a:pt x="1870" y="2447"/>
                  </a:cubicBezTo>
                  <a:cubicBezTo>
                    <a:pt x="1918" y="2447"/>
                    <a:pt x="1953" y="2424"/>
                    <a:pt x="1989" y="2400"/>
                  </a:cubicBezTo>
                  <a:lnTo>
                    <a:pt x="2513" y="1876"/>
                  </a:lnTo>
                  <a:cubicBezTo>
                    <a:pt x="2584" y="1995"/>
                    <a:pt x="2632" y="2126"/>
                    <a:pt x="2632" y="2281"/>
                  </a:cubicBezTo>
                  <a:cubicBezTo>
                    <a:pt x="2632" y="2697"/>
                    <a:pt x="2287" y="3043"/>
                    <a:pt x="1870" y="3043"/>
                  </a:cubicBezTo>
                  <a:cubicBezTo>
                    <a:pt x="1453" y="3043"/>
                    <a:pt x="1108" y="2697"/>
                    <a:pt x="1108" y="2281"/>
                  </a:cubicBezTo>
                  <a:cubicBezTo>
                    <a:pt x="1108" y="1864"/>
                    <a:pt x="1453" y="1519"/>
                    <a:pt x="1870" y="1519"/>
                  </a:cubicBezTo>
                  <a:cubicBezTo>
                    <a:pt x="1953" y="1519"/>
                    <a:pt x="2049" y="1447"/>
                    <a:pt x="2049" y="1340"/>
                  </a:cubicBezTo>
                  <a:cubicBezTo>
                    <a:pt x="2049" y="1233"/>
                    <a:pt x="1977" y="1162"/>
                    <a:pt x="1870" y="1162"/>
                  </a:cubicBezTo>
                  <a:cubicBezTo>
                    <a:pt x="1263" y="1162"/>
                    <a:pt x="763" y="1650"/>
                    <a:pt x="763" y="2269"/>
                  </a:cubicBezTo>
                  <a:cubicBezTo>
                    <a:pt x="763" y="2876"/>
                    <a:pt x="1263" y="3364"/>
                    <a:pt x="1870" y="3364"/>
                  </a:cubicBezTo>
                  <a:cubicBezTo>
                    <a:pt x="2477" y="3364"/>
                    <a:pt x="2965" y="2876"/>
                    <a:pt x="2965" y="2269"/>
                  </a:cubicBezTo>
                  <a:cubicBezTo>
                    <a:pt x="2965" y="2031"/>
                    <a:pt x="2894" y="1804"/>
                    <a:pt x="2763" y="1614"/>
                  </a:cubicBezTo>
                  <a:lnTo>
                    <a:pt x="3049" y="1328"/>
                  </a:lnTo>
                  <a:cubicBezTo>
                    <a:pt x="3251" y="1578"/>
                    <a:pt x="3370" y="1912"/>
                    <a:pt x="3370" y="2269"/>
                  </a:cubicBezTo>
                  <a:cubicBezTo>
                    <a:pt x="3370" y="3102"/>
                    <a:pt x="2703" y="3769"/>
                    <a:pt x="1870" y="3769"/>
                  </a:cubicBezTo>
                  <a:cubicBezTo>
                    <a:pt x="1036" y="3769"/>
                    <a:pt x="370" y="3102"/>
                    <a:pt x="370" y="2269"/>
                  </a:cubicBezTo>
                  <a:cubicBezTo>
                    <a:pt x="370" y="1435"/>
                    <a:pt x="1036" y="757"/>
                    <a:pt x="1870" y="757"/>
                  </a:cubicBezTo>
                  <a:close/>
                  <a:moveTo>
                    <a:pt x="3924" y="1"/>
                  </a:moveTo>
                  <a:cubicBezTo>
                    <a:pt x="3879" y="1"/>
                    <a:pt x="3834" y="19"/>
                    <a:pt x="3799" y="54"/>
                  </a:cubicBezTo>
                  <a:lnTo>
                    <a:pt x="3537" y="328"/>
                  </a:lnTo>
                  <a:lnTo>
                    <a:pt x="3537" y="197"/>
                  </a:lnTo>
                  <a:cubicBezTo>
                    <a:pt x="3537" y="102"/>
                    <a:pt x="3453" y="19"/>
                    <a:pt x="3358" y="19"/>
                  </a:cubicBezTo>
                  <a:cubicBezTo>
                    <a:pt x="3263" y="19"/>
                    <a:pt x="3180" y="90"/>
                    <a:pt x="3180" y="197"/>
                  </a:cubicBezTo>
                  <a:lnTo>
                    <a:pt x="3180" y="685"/>
                  </a:lnTo>
                  <a:lnTo>
                    <a:pt x="3037" y="816"/>
                  </a:lnTo>
                  <a:cubicBezTo>
                    <a:pt x="2715" y="554"/>
                    <a:pt x="2310" y="388"/>
                    <a:pt x="1870" y="388"/>
                  </a:cubicBezTo>
                  <a:cubicBezTo>
                    <a:pt x="834" y="388"/>
                    <a:pt x="1" y="1221"/>
                    <a:pt x="1" y="2245"/>
                  </a:cubicBezTo>
                  <a:cubicBezTo>
                    <a:pt x="1" y="3269"/>
                    <a:pt x="834" y="4102"/>
                    <a:pt x="1870" y="4102"/>
                  </a:cubicBezTo>
                  <a:cubicBezTo>
                    <a:pt x="2894" y="4102"/>
                    <a:pt x="3727" y="3269"/>
                    <a:pt x="3727" y="2245"/>
                  </a:cubicBezTo>
                  <a:cubicBezTo>
                    <a:pt x="3727" y="1804"/>
                    <a:pt x="3561" y="1388"/>
                    <a:pt x="3299" y="1066"/>
                  </a:cubicBezTo>
                  <a:lnTo>
                    <a:pt x="3430" y="935"/>
                  </a:lnTo>
                  <a:lnTo>
                    <a:pt x="3918" y="935"/>
                  </a:lnTo>
                  <a:cubicBezTo>
                    <a:pt x="4013" y="935"/>
                    <a:pt x="4096" y="864"/>
                    <a:pt x="4096" y="757"/>
                  </a:cubicBezTo>
                  <a:cubicBezTo>
                    <a:pt x="4084" y="673"/>
                    <a:pt x="4013" y="578"/>
                    <a:pt x="3918" y="578"/>
                  </a:cubicBezTo>
                  <a:lnTo>
                    <a:pt x="3787" y="578"/>
                  </a:lnTo>
                  <a:lnTo>
                    <a:pt x="4049" y="316"/>
                  </a:lnTo>
                  <a:cubicBezTo>
                    <a:pt x="4132" y="245"/>
                    <a:pt x="4132" y="138"/>
                    <a:pt x="4049" y="54"/>
                  </a:cubicBezTo>
                  <a:cubicBezTo>
                    <a:pt x="4013" y="19"/>
                    <a:pt x="3968" y="1"/>
                    <a:pt x="39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193364-E5B2-67A2-C681-E2BEE004D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546" y="3899811"/>
            <a:ext cx="4066384" cy="27495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01503A-1270-01DB-FC4F-601F99653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6877" y="3954679"/>
            <a:ext cx="417612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84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6870" y="946441"/>
            <a:ext cx="9336137" cy="59945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2268EE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Участие в акциях.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3071" y="4005288"/>
            <a:ext cx="2621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268E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1 000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человек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3071" y="5259634"/>
            <a:ext cx="2621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Участников форума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59688" y="4005288"/>
            <a:ext cx="262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268E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99688" y="4005288"/>
            <a:ext cx="2621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268E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1 000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человек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99688" y="5259634"/>
            <a:ext cx="2621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Участников форума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4525155"/>
            <a:ext cx="5361443" cy="233477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22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47580"/>
            <a:ext cx="5729274" cy="341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0" y="2147581"/>
            <a:ext cx="5445164" cy="341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724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6870" y="622563"/>
            <a:ext cx="10135655" cy="9233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2268EE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Строевая, огневая и военная подготовка казаков-кадетов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59688" y="4005288"/>
            <a:ext cx="262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268E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22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8" y="1317620"/>
            <a:ext cx="4155961" cy="279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01" y="1304845"/>
            <a:ext cx="5090485" cy="291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306" y="4005288"/>
            <a:ext cx="4963521" cy="270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48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6870" y="946441"/>
            <a:ext cx="9336137" cy="59945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Военно-полевые сборы и экспедиции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59688" y="4005288"/>
            <a:ext cx="262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268E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22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13" y="1479220"/>
            <a:ext cx="5038692" cy="327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46" y="2852712"/>
            <a:ext cx="6064399" cy="341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717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6870" y="767443"/>
            <a:ext cx="9336137" cy="62613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Поисковая деятельность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59688" y="4005288"/>
            <a:ext cx="262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268E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22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3" y="1588185"/>
            <a:ext cx="5510633" cy="375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66" y="1644241"/>
            <a:ext cx="5510633" cy="36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1838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4319</TotalTime>
  <Words>337</Words>
  <Application>Microsoft Office PowerPoint</Application>
  <PresentationFormat>Широкоэкранный</PresentationFormat>
  <Paragraphs>52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Verdana</vt:lpstr>
      <vt:lpstr>Wingdings</vt:lpstr>
      <vt:lpstr>Тема Office</vt:lpstr>
      <vt:lpstr>Презентация PowerPoint</vt:lpstr>
      <vt:lpstr>Проблема:</vt:lpstr>
      <vt:lpstr>ЧТО ДЕЛАЕМ?</vt:lpstr>
      <vt:lpstr>ЧТО ДЕЛАЕМ?</vt:lpstr>
      <vt:lpstr>Мероприятия/дорожная карта  2 направления работы:  поисковое и казачье-кадетское </vt:lpstr>
      <vt:lpstr>Участие в акциях.</vt:lpstr>
      <vt:lpstr>Строевая, огневая и военная подготовка казаков-кадетов</vt:lpstr>
      <vt:lpstr>Военно-полевые сборы и экспедиции</vt:lpstr>
      <vt:lpstr>Поисковая деятельность</vt:lpstr>
      <vt:lpstr>Помощь ветерану</vt:lpstr>
      <vt:lpstr>Уроки мужества</vt:lpstr>
      <vt:lpstr>Награды</vt:lpstr>
      <vt:lpstr>Где представлена практика?  </vt:lpstr>
      <vt:lpstr>ЧТО ИЗМЕНИЛОСЬ?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user</cp:lastModifiedBy>
  <cp:revision>26</cp:revision>
  <dcterms:created xsi:type="dcterms:W3CDTF">2023-09-18T13:34:31Z</dcterms:created>
  <dcterms:modified xsi:type="dcterms:W3CDTF">2024-07-23T08:43:47Z</dcterms:modified>
</cp:coreProperties>
</file>