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3D1"/>
    <a:srgbClr val="4364D1"/>
    <a:srgbClr val="22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0663" autoAdjust="0"/>
  </p:normalViewPr>
  <p:slideViewPr>
    <p:cSldViewPr snapToGrid="0">
      <p:cViewPr varScale="1">
        <p:scale>
          <a:sx n="84" d="100"/>
          <a:sy n="84" d="100"/>
        </p:scale>
        <p:origin x="768" y="78"/>
      </p:cViewPr>
      <p:guideLst>
        <p:guide orient="horz" pos="2160"/>
        <p:guide pos="801"/>
        <p:guide pos="3817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54914" y="4097157"/>
            <a:ext cx="6209148" cy="744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Воспитание гражданственности через государственные символы России 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14" y="2108893"/>
            <a:ext cx="5884285" cy="1702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1932" y="5035137"/>
            <a:ext cx="76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Мухадинов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Владислав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Рафаильевич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8213" y="5605153"/>
            <a:ext cx="5475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Куратор академической группы ГБПОУ РМ «Саранский государственный промышленно-экономический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5122" name="Picture 2" descr="C:\Users\Мухадинов\Desktop\photo_5438345435270995184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-2667000"/>
            <a:ext cx="54864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6146" name="Picture 2" descr="C:\Users\Мухадинов\Desktop\photo_5438345435270995185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-2667000"/>
            <a:ext cx="54864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46" y="1326579"/>
            <a:ext cx="10683062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ЗАЧЕМ Я ЭТО </a:t>
            </a:r>
            <a:r>
              <a:rPr lang="ru-RU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ДЕЛАЮ?» 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6077CF3-A5CF-46CD-98A2-283FBA0AD4F7}"/>
              </a:ext>
            </a:extLst>
          </p:cNvPr>
          <p:cNvSpPr/>
          <p:nvPr/>
        </p:nvSpPr>
        <p:spPr>
          <a:xfrm>
            <a:off x="2274331" y="2818367"/>
            <a:ext cx="9731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Проблема: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принятие своей гражданской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принадлежности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579BDB1-0D1A-4F7E-8156-ECAB3FF25C13}"/>
              </a:ext>
            </a:extLst>
          </p:cNvPr>
          <p:cNvSpPr/>
          <p:nvPr/>
        </p:nvSpPr>
        <p:spPr>
          <a:xfrm>
            <a:off x="2274331" y="3883231"/>
            <a:ext cx="9719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Задача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принять участие в мероприятиях патриотической направленности.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5E1C52-25AC-4612-9102-FB2EBD4E1EAC}"/>
              </a:ext>
            </a:extLst>
          </p:cNvPr>
          <p:cNvSpPr/>
          <p:nvPr/>
        </p:nvSpPr>
        <p:spPr>
          <a:xfrm>
            <a:off x="2274331" y="4975761"/>
            <a:ext cx="96959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Инициатива детей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: оценить поведение других людей с позиций традиционных духовно-нравственных ценностей.</a:t>
            </a:r>
          </a:p>
        </p:txBody>
      </p:sp>
      <p:grpSp>
        <p:nvGrpSpPr>
          <p:cNvPr id="46" name="Google Shape;32412;p86">
            <a:extLst>
              <a:ext uri="{FF2B5EF4-FFF2-40B4-BE49-F238E27FC236}">
                <a16:creationId xmlns:a16="http://schemas.microsoft.com/office/drawing/2014/main" xmlns="" id="{A9F0002F-5E88-4803-AFE3-D53F265232CC}"/>
              </a:ext>
            </a:extLst>
          </p:cNvPr>
          <p:cNvGrpSpPr/>
          <p:nvPr/>
        </p:nvGrpSpPr>
        <p:grpSpPr>
          <a:xfrm>
            <a:off x="1206218" y="3662434"/>
            <a:ext cx="680567" cy="680567"/>
            <a:chOff x="4673513" y="3789408"/>
            <a:chExt cx="297700" cy="297700"/>
          </a:xfrm>
          <a:solidFill>
            <a:srgbClr val="2268EE"/>
          </a:solidFill>
        </p:grpSpPr>
        <p:sp>
          <p:nvSpPr>
            <p:cNvPr id="47" name="Google Shape;32413;p86">
              <a:extLst>
                <a:ext uri="{FF2B5EF4-FFF2-40B4-BE49-F238E27FC236}">
                  <a16:creationId xmlns:a16="http://schemas.microsoft.com/office/drawing/2014/main" xmlns="" id="{919EA68B-B728-4DC1-ABC5-0B9CE1B17624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14;p86">
              <a:extLst>
                <a:ext uri="{FF2B5EF4-FFF2-40B4-BE49-F238E27FC236}">
                  <a16:creationId xmlns:a16="http://schemas.microsoft.com/office/drawing/2014/main" xmlns="" id="{AD88C7E0-11B1-4C55-81C2-987312CC6D24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15;p86">
              <a:extLst>
                <a:ext uri="{FF2B5EF4-FFF2-40B4-BE49-F238E27FC236}">
                  <a16:creationId xmlns:a16="http://schemas.microsoft.com/office/drawing/2014/main" xmlns="" id="{F5310C61-B470-430E-9662-DBA91B8A730E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32366;p86">
            <a:extLst>
              <a:ext uri="{FF2B5EF4-FFF2-40B4-BE49-F238E27FC236}">
                <a16:creationId xmlns:a16="http://schemas.microsoft.com/office/drawing/2014/main" xmlns="" id="{6485ABCA-F192-4AEE-91DA-A1A33C712FA1}"/>
              </a:ext>
            </a:extLst>
          </p:cNvPr>
          <p:cNvGrpSpPr/>
          <p:nvPr/>
        </p:nvGrpSpPr>
        <p:grpSpPr>
          <a:xfrm>
            <a:off x="1240288" y="2706930"/>
            <a:ext cx="586049" cy="717794"/>
            <a:chOff x="2234888" y="3313108"/>
            <a:chExt cx="243550" cy="298300"/>
          </a:xfrm>
          <a:solidFill>
            <a:srgbClr val="2268EE"/>
          </a:solidFill>
        </p:grpSpPr>
        <p:sp>
          <p:nvSpPr>
            <p:cNvPr id="51" name="Google Shape;32367;p86">
              <a:extLst>
                <a:ext uri="{FF2B5EF4-FFF2-40B4-BE49-F238E27FC236}">
                  <a16:creationId xmlns:a16="http://schemas.microsoft.com/office/drawing/2014/main" xmlns="" id="{3A27D6EA-8F8A-4967-A397-F1E88C83C961}"/>
                </a:ext>
              </a:extLst>
            </p:cNvPr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8;p86">
              <a:extLst>
                <a:ext uri="{FF2B5EF4-FFF2-40B4-BE49-F238E27FC236}">
                  <a16:creationId xmlns:a16="http://schemas.microsoft.com/office/drawing/2014/main" xmlns="" id="{9A909725-D51D-4131-AE5C-45745F2C1284}"/>
                </a:ext>
              </a:extLst>
            </p:cNvPr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69;p86">
              <a:extLst>
                <a:ext uri="{FF2B5EF4-FFF2-40B4-BE49-F238E27FC236}">
                  <a16:creationId xmlns:a16="http://schemas.microsoft.com/office/drawing/2014/main" xmlns="" id="{873A8C61-8A33-4F1E-92C9-B96B65180CD8}"/>
                </a:ext>
              </a:extLst>
            </p:cNvPr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70;p86">
              <a:extLst>
                <a:ext uri="{FF2B5EF4-FFF2-40B4-BE49-F238E27FC236}">
                  <a16:creationId xmlns:a16="http://schemas.microsoft.com/office/drawing/2014/main" xmlns="" id="{DAC116AC-4B49-4356-976E-33B4CCF0864A}"/>
                </a:ext>
              </a:extLst>
            </p:cNvPr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71;p86">
              <a:extLst>
                <a:ext uri="{FF2B5EF4-FFF2-40B4-BE49-F238E27FC236}">
                  <a16:creationId xmlns:a16="http://schemas.microsoft.com/office/drawing/2014/main" xmlns="" id="{E69E5097-ABA0-4FD1-95D6-29B73B67D642}"/>
                </a:ext>
              </a:extLst>
            </p:cNvPr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72;p86">
              <a:extLst>
                <a:ext uri="{FF2B5EF4-FFF2-40B4-BE49-F238E27FC236}">
                  <a16:creationId xmlns:a16="http://schemas.microsoft.com/office/drawing/2014/main" xmlns="" id="{662490BA-A0ED-4AF8-A2D0-A98F9FD5151F}"/>
                </a:ext>
              </a:extLst>
            </p:cNvPr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73;p86">
              <a:extLst>
                <a:ext uri="{FF2B5EF4-FFF2-40B4-BE49-F238E27FC236}">
                  <a16:creationId xmlns:a16="http://schemas.microsoft.com/office/drawing/2014/main" xmlns="" id="{71E99DE9-ECDA-458F-8731-882CFFEA4483}"/>
                </a:ext>
              </a:extLst>
            </p:cNvPr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4;p86">
              <a:extLst>
                <a:ext uri="{FF2B5EF4-FFF2-40B4-BE49-F238E27FC236}">
                  <a16:creationId xmlns:a16="http://schemas.microsoft.com/office/drawing/2014/main" xmlns="" id="{63CA8A98-0FF8-408C-A541-54CCFDED869F}"/>
                </a:ext>
              </a:extLst>
            </p:cNvPr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31741;p84">
            <a:extLst>
              <a:ext uri="{FF2B5EF4-FFF2-40B4-BE49-F238E27FC236}">
                <a16:creationId xmlns:a16="http://schemas.microsoft.com/office/drawing/2014/main" xmlns="" id="{33624B0C-D083-4199-84D9-8D950C2040E8}"/>
              </a:ext>
            </a:extLst>
          </p:cNvPr>
          <p:cNvGrpSpPr/>
          <p:nvPr/>
        </p:nvGrpSpPr>
        <p:grpSpPr>
          <a:xfrm>
            <a:off x="1218055" y="4546396"/>
            <a:ext cx="680566" cy="719048"/>
            <a:chOff x="4058865" y="3580756"/>
            <a:chExt cx="327175" cy="345675"/>
          </a:xfrm>
          <a:solidFill>
            <a:srgbClr val="2268EE"/>
          </a:solidFill>
        </p:grpSpPr>
        <p:sp>
          <p:nvSpPr>
            <p:cNvPr id="60" name="Google Shape;31742;p84">
              <a:extLst>
                <a:ext uri="{FF2B5EF4-FFF2-40B4-BE49-F238E27FC236}">
                  <a16:creationId xmlns:a16="http://schemas.microsoft.com/office/drawing/2014/main" xmlns="" id="{2713E76E-7C2A-4E86-92E0-EA3A84BAE7B7}"/>
                </a:ext>
              </a:extLst>
            </p:cNvPr>
            <p:cNvSpPr/>
            <p:nvPr/>
          </p:nvSpPr>
          <p:spPr>
            <a:xfrm>
              <a:off x="4284163" y="3726581"/>
              <a:ext cx="10050" cy="22400"/>
            </a:xfrm>
            <a:custGeom>
              <a:avLst/>
              <a:gdLst/>
              <a:ahLst/>
              <a:cxnLst/>
              <a:rect l="l" t="t" r="r" b="b"/>
              <a:pathLst>
                <a:path w="402" h="896" extrusionOk="0"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710"/>
                  </a:lnTo>
                  <a:cubicBezTo>
                    <a:pt x="1" y="803"/>
                    <a:pt x="93" y="895"/>
                    <a:pt x="217" y="895"/>
                  </a:cubicBezTo>
                  <a:cubicBezTo>
                    <a:pt x="309" y="895"/>
                    <a:pt x="402" y="803"/>
                    <a:pt x="402" y="710"/>
                  </a:cubicBezTo>
                  <a:lnTo>
                    <a:pt x="402" y="185"/>
                  </a:lnTo>
                  <a:cubicBezTo>
                    <a:pt x="402" y="93"/>
                    <a:pt x="309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743;p84">
              <a:extLst>
                <a:ext uri="{FF2B5EF4-FFF2-40B4-BE49-F238E27FC236}">
                  <a16:creationId xmlns:a16="http://schemas.microsoft.com/office/drawing/2014/main" xmlns="" id="{92128E6E-CCD5-40EB-A8CF-DBA0BDA61D3D}"/>
                </a:ext>
              </a:extLst>
            </p:cNvPr>
            <p:cNvSpPr/>
            <p:nvPr/>
          </p:nvSpPr>
          <p:spPr>
            <a:xfrm>
              <a:off x="4155313" y="3726581"/>
              <a:ext cx="10050" cy="22400"/>
            </a:xfrm>
            <a:custGeom>
              <a:avLst/>
              <a:gdLst/>
              <a:ahLst/>
              <a:cxnLst/>
              <a:rect l="l" t="t" r="r" b="b"/>
              <a:pathLst>
                <a:path w="402" h="896" extrusionOk="0"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710"/>
                  </a:lnTo>
                  <a:cubicBezTo>
                    <a:pt x="1" y="803"/>
                    <a:pt x="93" y="895"/>
                    <a:pt x="217" y="895"/>
                  </a:cubicBezTo>
                  <a:cubicBezTo>
                    <a:pt x="309" y="895"/>
                    <a:pt x="402" y="803"/>
                    <a:pt x="402" y="710"/>
                  </a:cubicBezTo>
                  <a:lnTo>
                    <a:pt x="402" y="185"/>
                  </a:lnTo>
                  <a:cubicBezTo>
                    <a:pt x="402" y="93"/>
                    <a:pt x="309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744;p84">
              <a:extLst>
                <a:ext uri="{FF2B5EF4-FFF2-40B4-BE49-F238E27FC236}">
                  <a16:creationId xmlns:a16="http://schemas.microsoft.com/office/drawing/2014/main" xmlns="" id="{5D293893-1534-4EC9-86C4-BA72B75BF53F}"/>
                </a:ext>
              </a:extLst>
            </p:cNvPr>
            <p:cNvSpPr/>
            <p:nvPr/>
          </p:nvSpPr>
          <p:spPr>
            <a:xfrm>
              <a:off x="4206463" y="3757806"/>
              <a:ext cx="35300" cy="15275"/>
            </a:xfrm>
            <a:custGeom>
              <a:avLst/>
              <a:gdLst/>
              <a:ahLst/>
              <a:cxnLst/>
              <a:rect l="l" t="t" r="r" b="b"/>
              <a:pathLst>
                <a:path w="1412" h="611" extrusionOk="0">
                  <a:moveTo>
                    <a:pt x="272" y="0"/>
                  </a:moveTo>
                  <a:cubicBezTo>
                    <a:pt x="125" y="0"/>
                    <a:pt x="0" y="195"/>
                    <a:pt x="115" y="356"/>
                  </a:cubicBezTo>
                  <a:cubicBezTo>
                    <a:pt x="285" y="526"/>
                    <a:pt x="508" y="611"/>
                    <a:pt x="732" y="611"/>
                  </a:cubicBezTo>
                  <a:cubicBezTo>
                    <a:pt x="956" y="611"/>
                    <a:pt x="1180" y="526"/>
                    <a:pt x="1349" y="356"/>
                  </a:cubicBezTo>
                  <a:cubicBezTo>
                    <a:pt x="1411" y="264"/>
                    <a:pt x="1411" y="140"/>
                    <a:pt x="1319" y="48"/>
                  </a:cubicBezTo>
                  <a:lnTo>
                    <a:pt x="1319" y="78"/>
                  </a:lnTo>
                  <a:cubicBezTo>
                    <a:pt x="1288" y="32"/>
                    <a:pt x="1241" y="9"/>
                    <a:pt x="1191" y="9"/>
                  </a:cubicBezTo>
                  <a:cubicBezTo>
                    <a:pt x="1141" y="9"/>
                    <a:pt x="1087" y="32"/>
                    <a:pt x="1041" y="78"/>
                  </a:cubicBezTo>
                  <a:cubicBezTo>
                    <a:pt x="964" y="171"/>
                    <a:pt x="856" y="217"/>
                    <a:pt x="744" y="217"/>
                  </a:cubicBezTo>
                  <a:cubicBezTo>
                    <a:pt x="632" y="217"/>
                    <a:pt x="516" y="171"/>
                    <a:pt x="424" y="78"/>
                  </a:cubicBezTo>
                  <a:cubicBezTo>
                    <a:pt x="376" y="23"/>
                    <a:pt x="323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745;p84">
              <a:extLst>
                <a:ext uri="{FF2B5EF4-FFF2-40B4-BE49-F238E27FC236}">
                  <a16:creationId xmlns:a16="http://schemas.microsoft.com/office/drawing/2014/main" xmlns="" id="{18BDBC46-C907-432E-BF59-FACBBE85AC50}"/>
                </a:ext>
              </a:extLst>
            </p:cNvPr>
            <p:cNvSpPr/>
            <p:nvPr/>
          </p:nvSpPr>
          <p:spPr>
            <a:xfrm>
              <a:off x="4058865" y="3580756"/>
              <a:ext cx="327175" cy="345675"/>
            </a:xfrm>
            <a:custGeom>
              <a:avLst/>
              <a:gdLst/>
              <a:ahLst/>
              <a:cxnLst/>
              <a:rect l="l" t="t" r="r" b="b"/>
              <a:pathLst>
                <a:path w="13087" h="13827" extrusionOk="0">
                  <a:moveTo>
                    <a:pt x="7635" y="2169"/>
                  </a:moveTo>
                  <a:cubicBezTo>
                    <a:pt x="7725" y="2169"/>
                    <a:pt x="7815" y="2209"/>
                    <a:pt x="7871" y="2284"/>
                  </a:cubicBezTo>
                  <a:cubicBezTo>
                    <a:pt x="8550" y="3056"/>
                    <a:pt x="9383" y="3704"/>
                    <a:pt x="10340" y="4136"/>
                  </a:cubicBezTo>
                  <a:lnTo>
                    <a:pt x="3704" y="4136"/>
                  </a:lnTo>
                  <a:cubicBezTo>
                    <a:pt x="5062" y="3673"/>
                    <a:pt x="6328" y="3056"/>
                    <a:pt x="7469" y="2223"/>
                  </a:cubicBezTo>
                  <a:cubicBezTo>
                    <a:pt x="7518" y="2186"/>
                    <a:pt x="7576" y="2169"/>
                    <a:pt x="7635" y="2169"/>
                  </a:cubicBezTo>
                  <a:close/>
                  <a:moveTo>
                    <a:pt x="6636" y="433"/>
                  </a:moveTo>
                  <a:cubicBezTo>
                    <a:pt x="9213" y="433"/>
                    <a:pt x="11428" y="2155"/>
                    <a:pt x="12097" y="4624"/>
                  </a:cubicBezTo>
                  <a:lnTo>
                    <a:pt x="12097" y="4624"/>
                  </a:lnTo>
                  <a:cubicBezTo>
                    <a:pt x="12032" y="4436"/>
                    <a:pt x="11886" y="4281"/>
                    <a:pt x="11698" y="4198"/>
                  </a:cubicBezTo>
                  <a:cubicBezTo>
                    <a:pt x="11605" y="4167"/>
                    <a:pt x="11512" y="4136"/>
                    <a:pt x="11389" y="4136"/>
                  </a:cubicBezTo>
                  <a:cubicBezTo>
                    <a:pt x="10154" y="3735"/>
                    <a:pt x="9043" y="3025"/>
                    <a:pt x="8179" y="2037"/>
                  </a:cubicBezTo>
                  <a:cubicBezTo>
                    <a:pt x="8033" y="1873"/>
                    <a:pt x="7832" y="1784"/>
                    <a:pt x="7629" y="1784"/>
                  </a:cubicBezTo>
                  <a:cubicBezTo>
                    <a:pt x="7489" y="1784"/>
                    <a:pt x="7348" y="1826"/>
                    <a:pt x="7223" y="1914"/>
                  </a:cubicBezTo>
                  <a:cubicBezTo>
                    <a:pt x="6420" y="2500"/>
                    <a:pt x="4291" y="3858"/>
                    <a:pt x="1914" y="4136"/>
                  </a:cubicBezTo>
                  <a:lnTo>
                    <a:pt x="1853" y="4136"/>
                  </a:lnTo>
                  <a:cubicBezTo>
                    <a:pt x="1544" y="4136"/>
                    <a:pt x="1266" y="4352"/>
                    <a:pt x="1174" y="4661"/>
                  </a:cubicBezTo>
                  <a:cubicBezTo>
                    <a:pt x="1143" y="4753"/>
                    <a:pt x="1143" y="4877"/>
                    <a:pt x="1143" y="5000"/>
                  </a:cubicBezTo>
                  <a:lnTo>
                    <a:pt x="1081" y="5031"/>
                  </a:lnTo>
                  <a:cubicBezTo>
                    <a:pt x="1606" y="2346"/>
                    <a:pt x="3920" y="433"/>
                    <a:pt x="6636" y="433"/>
                  </a:cubicBezTo>
                  <a:close/>
                  <a:moveTo>
                    <a:pt x="12122" y="4722"/>
                  </a:moveTo>
                  <a:lnTo>
                    <a:pt x="12122" y="4722"/>
                  </a:lnTo>
                  <a:cubicBezTo>
                    <a:pt x="12148" y="4824"/>
                    <a:pt x="12171" y="4927"/>
                    <a:pt x="12191" y="5031"/>
                  </a:cubicBezTo>
                  <a:lnTo>
                    <a:pt x="12130" y="5000"/>
                  </a:lnTo>
                  <a:lnTo>
                    <a:pt x="12130" y="4907"/>
                  </a:lnTo>
                  <a:cubicBezTo>
                    <a:pt x="12136" y="4844"/>
                    <a:pt x="12133" y="4782"/>
                    <a:pt x="12122" y="4722"/>
                  </a:cubicBezTo>
                  <a:close/>
                  <a:moveTo>
                    <a:pt x="12099" y="5401"/>
                  </a:moveTo>
                  <a:cubicBezTo>
                    <a:pt x="12839" y="5772"/>
                    <a:pt x="12839" y="6821"/>
                    <a:pt x="12099" y="7160"/>
                  </a:cubicBezTo>
                  <a:lnTo>
                    <a:pt x="12130" y="7191"/>
                  </a:lnTo>
                  <a:cubicBezTo>
                    <a:pt x="12006" y="7253"/>
                    <a:pt x="11852" y="7284"/>
                    <a:pt x="11728" y="7284"/>
                  </a:cubicBezTo>
                  <a:cubicBezTo>
                    <a:pt x="11759" y="7130"/>
                    <a:pt x="11790" y="6975"/>
                    <a:pt x="11821" y="6821"/>
                  </a:cubicBezTo>
                  <a:cubicBezTo>
                    <a:pt x="11852" y="6636"/>
                    <a:pt x="11852" y="6420"/>
                    <a:pt x="11883" y="6235"/>
                  </a:cubicBezTo>
                  <a:cubicBezTo>
                    <a:pt x="11975" y="5957"/>
                    <a:pt x="12037" y="5710"/>
                    <a:pt x="12068" y="5432"/>
                  </a:cubicBezTo>
                  <a:lnTo>
                    <a:pt x="12068" y="5401"/>
                  </a:lnTo>
                  <a:close/>
                  <a:moveTo>
                    <a:pt x="1205" y="5432"/>
                  </a:moveTo>
                  <a:cubicBezTo>
                    <a:pt x="1235" y="5710"/>
                    <a:pt x="1297" y="5957"/>
                    <a:pt x="1390" y="6204"/>
                  </a:cubicBezTo>
                  <a:lnTo>
                    <a:pt x="1421" y="6265"/>
                  </a:lnTo>
                  <a:lnTo>
                    <a:pt x="1421" y="6358"/>
                  </a:lnTo>
                  <a:cubicBezTo>
                    <a:pt x="1421" y="6512"/>
                    <a:pt x="1421" y="6667"/>
                    <a:pt x="1451" y="6790"/>
                  </a:cubicBezTo>
                  <a:cubicBezTo>
                    <a:pt x="1482" y="6975"/>
                    <a:pt x="1513" y="7130"/>
                    <a:pt x="1544" y="7315"/>
                  </a:cubicBezTo>
                  <a:cubicBezTo>
                    <a:pt x="1421" y="7315"/>
                    <a:pt x="1266" y="7284"/>
                    <a:pt x="1174" y="7222"/>
                  </a:cubicBezTo>
                  <a:cubicBezTo>
                    <a:pt x="834" y="7037"/>
                    <a:pt x="618" y="6697"/>
                    <a:pt x="618" y="6327"/>
                  </a:cubicBezTo>
                  <a:lnTo>
                    <a:pt x="618" y="6296"/>
                  </a:lnTo>
                  <a:cubicBezTo>
                    <a:pt x="618" y="6018"/>
                    <a:pt x="742" y="5741"/>
                    <a:pt x="958" y="5556"/>
                  </a:cubicBezTo>
                  <a:cubicBezTo>
                    <a:pt x="1019" y="5494"/>
                    <a:pt x="1112" y="5463"/>
                    <a:pt x="1174" y="5432"/>
                  </a:cubicBezTo>
                  <a:close/>
                  <a:moveTo>
                    <a:pt x="11420" y="4537"/>
                  </a:moveTo>
                  <a:cubicBezTo>
                    <a:pt x="11605" y="4537"/>
                    <a:pt x="11759" y="4722"/>
                    <a:pt x="11728" y="4877"/>
                  </a:cubicBezTo>
                  <a:lnTo>
                    <a:pt x="11728" y="5062"/>
                  </a:lnTo>
                  <a:lnTo>
                    <a:pt x="3396" y="5062"/>
                  </a:lnTo>
                  <a:cubicBezTo>
                    <a:pt x="3272" y="5062"/>
                    <a:pt x="3180" y="5154"/>
                    <a:pt x="3211" y="5278"/>
                  </a:cubicBezTo>
                  <a:cubicBezTo>
                    <a:pt x="3211" y="5401"/>
                    <a:pt x="3272" y="5494"/>
                    <a:pt x="3396" y="5494"/>
                  </a:cubicBezTo>
                  <a:lnTo>
                    <a:pt x="11667" y="5494"/>
                  </a:lnTo>
                  <a:cubicBezTo>
                    <a:pt x="11636" y="5586"/>
                    <a:pt x="11605" y="5710"/>
                    <a:pt x="11574" y="5802"/>
                  </a:cubicBezTo>
                  <a:cubicBezTo>
                    <a:pt x="11543" y="5926"/>
                    <a:pt x="11512" y="6049"/>
                    <a:pt x="11451" y="6173"/>
                  </a:cubicBezTo>
                  <a:cubicBezTo>
                    <a:pt x="11296" y="6667"/>
                    <a:pt x="10957" y="7068"/>
                    <a:pt x="10494" y="7346"/>
                  </a:cubicBezTo>
                  <a:cubicBezTo>
                    <a:pt x="10206" y="7496"/>
                    <a:pt x="9888" y="7570"/>
                    <a:pt x="9568" y="7570"/>
                  </a:cubicBezTo>
                  <a:cubicBezTo>
                    <a:pt x="9099" y="7570"/>
                    <a:pt x="8626" y="7411"/>
                    <a:pt x="8241" y="7099"/>
                  </a:cubicBezTo>
                  <a:cubicBezTo>
                    <a:pt x="7778" y="6667"/>
                    <a:pt x="7346" y="6111"/>
                    <a:pt x="6636" y="6111"/>
                  </a:cubicBezTo>
                  <a:cubicBezTo>
                    <a:pt x="5957" y="6111"/>
                    <a:pt x="5525" y="6667"/>
                    <a:pt x="5031" y="7099"/>
                  </a:cubicBezTo>
                  <a:cubicBezTo>
                    <a:pt x="4667" y="7411"/>
                    <a:pt x="4205" y="7567"/>
                    <a:pt x="3738" y="7567"/>
                  </a:cubicBezTo>
                  <a:cubicBezTo>
                    <a:pt x="3375" y="7567"/>
                    <a:pt x="3010" y="7473"/>
                    <a:pt x="2686" y="7284"/>
                  </a:cubicBezTo>
                  <a:cubicBezTo>
                    <a:pt x="2192" y="6913"/>
                    <a:pt x="1822" y="6389"/>
                    <a:pt x="1698" y="5802"/>
                  </a:cubicBezTo>
                  <a:cubicBezTo>
                    <a:pt x="1667" y="5710"/>
                    <a:pt x="1637" y="5586"/>
                    <a:pt x="1637" y="5463"/>
                  </a:cubicBezTo>
                  <a:lnTo>
                    <a:pt x="2624" y="5463"/>
                  </a:lnTo>
                  <a:cubicBezTo>
                    <a:pt x="2717" y="5463"/>
                    <a:pt x="2809" y="5370"/>
                    <a:pt x="2809" y="5278"/>
                  </a:cubicBezTo>
                  <a:cubicBezTo>
                    <a:pt x="2809" y="5154"/>
                    <a:pt x="2717" y="5062"/>
                    <a:pt x="2624" y="5062"/>
                  </a:cubicBezTo>
                  <a:lnTo>
                    <a:pt x="1575" y="5062"/>
                  </a:lnTo>
                  <a:cubicBezTo>
                    <a:pt x="1575" y="5000"/>
                    <a:pt x="1575" y="4938"/>
                    <a:pt x="1544" y="4877"/>
                  </a:cubicBezTo>
                  <a:cubicBezTo>
                    <a:pt x="1544" y="4691"/>
                    <a:pt x="1667" y="4537"/>
                    <a:pt x="1853" y="4537"/>
                  </a:cubicBezTo>
                  <a:close/>
                  <a:moveTo>
                    <a:pt x="5926" y="11234"/>
                  </a:moveTo>
                  <a:lnTo>
                    <a:pt x="6173" y="11265"/>
                  </a:lnTo>
                  <a:lnTo>
                    <a:pt x="6173" y="11296"/>
                  </a:lnTo>
                  <a:lnTo>
                    <a:pt x="6914" y="11296"/>
                  </a:lnTo>
                  <a:cubicBezTo>
                    <a:pt x="7068" y="11296"/>
                    <a:pt x="7223" y="11265"/>
                    <a:pt x="7377" y="11234"/>
                  </a:cubicBezTo>
                  <a:lnTo>
                    <a:pt x="7377" y="11234"/>
                  </a:lnTo>
                  <a:cubicBezTo>
                    <a:pt x="7331" y="11666"/>
                    <a:pt x="6991" y="11882"/>
                    <a:pt x="6652" y="11882"/>
                  </a:cubicBezTo>
                  <a:cubicBezTo>
                    <a:pt x="6312" y="11882"/>
                    <a:pt x="5973" y="11666"/>
                    <a:pt x="5926" y="11234"/>
                  </a:cubicBezTo>
                  <a:close/>
                  <a:moveTo>
                    <a:pt x="1297" y="7654"/>
                  </a:moveTo>
                  <a:cubicBezTo>
                    <a:pt x="1390" y="7685"/>
                    <a:pt x="1513" y="7685"/>
                    <a:pt x="1606" y="7685"/>
                  </a:cubicBezTo>
                  <a:lnTo>
                    <a:pt x="1667" y="7685"/>
                  </a:lnTo>
                  <a:cubicBezTo>
                    <a:pt x="2130" y="9074"/>
                    <a:pt x="3149" y="10216"/>
                    <a:pt x="4476" y="10833"/>
                  </a:cubicBezTo>
                  <a:cubicBezTo>
                    <a:pt x="3982" y="11388"/>
                    <a:pt x="3612" y="12067"/>
                    <a:pt x="3457" y="12777"/>
                  </a:cubicBezTo>
                  <a:cubicBezTo>
                    <a:pt x="3087" y="12561"/>
                    <a:pt x="2840" y="12160"/>
                    <a:pt x="2840" y="11728"/>
                  </a:cubicBezTo>
                  <a:lnTo>
                    <a:pt x="2840" y="11759"/>
                  </a:lnTo>
                  <a:cubicBezTo>
                    <a:pt x="2840" y="11450"/>
                    <a:pt x="2717" y="11172"/>
                    <a:pt x="2501" y="10956"/>
                  </a:cubicBezTo>
                  <a:cubicBezTo>
                    <a:pt x="2223" y="10709"/>
                    <a:pt x="2007" y="10432"/>
                    <a:pt x="1822" y="10123"/>
                  </a:cubicBezTo>
                  <a:cubicBezTo>
                    <a:pt x="1421" y="9352"/>
                    <a:pt x="1205" y="8518"/>
                    <a:pt x="1235" y="7654"/>
                  </a:cubicBezTo>
                  <a:close/>
                  <a:moveTo>
                    <a:pt x="6636" y="6512"/>
                  </a:moveTo>
                  <a:cubicBezTo>
                    <a:pt x="7037" y="6574"/>
                    <a:pt x="7408" y="6790"/>
                    <a:pt x="7655" y="7099"/>
                  </a:cubicBezTo>
                  <a:cubicBezTo>
                    <a:pt x="8087" y="7562"/>
                    <a:pt x="8642" y="7870"/>
                    <a:pt x="9229" y="7994"/>
                  </a:cubicBezTo>
                  <a:cubicBezTo>
                    <a:pt x="9310" y="8001"/>
                    <a:pt x="9392" y="8005"/>
                    <a:pt x="9473" y="8005"/>
                  </a:cubicBezTo>
                  <a:cubicBezTo>
                    <a:pt x="10038" y="8005"/>
                    <a:pt x="10587" y="7820"/>
                    <a:pt x="11019" y="7469"/>
                  </a:cubicBezTo>
                  <a:cubicBezTo>
                    <a:pt x="11142" y="7376"/>
                    <a:pt x="11266" y="7284"/>
                    <a:pt x="11358" y="7160"/>
                  </a:cubicBezTo>
                  <a:lnTo>
                    <a:pt x="11358" y="7160"/>
                  </a:lnTo>
                  <a:cubicBezTo>
                    <a:pt x="11358" y="7222"/>
                    <a:pt x="11327" y="7284"/>
                    <a:pt x="11296" y="7346"/>
                  </a:cubicBezTo>
                  <a:cubicBezTo>
                    <a:pt x="11111" y="8117"/>
                    <a:pt x="10710" y="8827"/>
                    <a:pt x="10154" y="9413"/>
                  </a:cubicBezTo>
                  <a:cubicBezTo>
                    <a:pt x="10062" y="9475"/>
                    <a:pt x="10062" y="9598"/>
                    <a:pt x="10154" y="9691"/>
                  </a:cubicBezTo>
                  <a:cubicBezTo>
                    <a:pt x="10201" y="9722"/>
                    <a:pt x="10255" y="9737"/>
                    <a:pt x="10305" y="9737"/>
                  </a:cubicBezTo>
                  <a:cubicBezTo>
                    <a:pt x="10355" y="9737"/>
                    <a:pt x="10401" y="9722"/>
                    <a:pt x="10432" y="9691"/>
                  </a:cubicBezTo>
                  <a:cubicBezTo>
                    <a:pt x="10803" y="9290"/>
                    <a:pt x="11111" y="8858"/>
                    <a:pt x="11327" y="8364"/>
                  </a:cubicBezTo>
                  <a:cubicBezTo>
                    <a:pt x="11389" y="8271"/>
                    <a:pt x="11451" y="8148"/>
                    <a:pt x="11482" y="8025"/>
                  </a:cubicBezTo>
                  <a:cubicBezTo>
                    <a:pt x="11543" y="7932"/>
                    <a:pt x="11574" y="7808"/>
                    <a:pt x="11605" y="7716"/>
                  </a:cubicBezTo>
                  <a:lnTo>
                    <a:pt x="11667" y="7716"/>
                  </a:lnTo>
                  <a:cubicBezTo>
                    <a:pt x="11759" y="7716"/>
                    <a:pt x="11883" y="7685"/>
                    <a:pt x="11975" y="7654"/>
                  </a:cubicBezTo>
                  <a:lnTo>
                    <a:pt x="12006" y="7654"/>
                  </a:lnTo>
                  <a:cubicBezTo>
                    <a:pt x="12068" y="8518"/>
                    <a:pt x="11852" y="9382"/>
                    <a:pt x="11451" y="10123"/>
                  </a:cubicBezTo>
                  <a:cubicBezTo>
                    <a:pt x="11266" y="10432"/>
                    <a:pt x="11049" y="10709"/>
                    <a:pt x="10772" y="10956"/>
                  </a:cubicBezTo>
                  <a:cubicBezTo>
                    <a:pt x="10556" y="11172"/>
                    <a:pt x="10432" y="11450"/>
                    <a:pt x="10432" y="11759"/>
                  </a:cubicBezTo>
                  <a:cubicBezTo>
                    <a:pt x="10432" y="12191"/>
                    <a:pt x="10216" y="12592"/>
                    <a:pt x="9815" y="12808"/>
                  </a:cubicBezTo>
                  <a:cubicBezTo>
                    <a:pt x="9630" y="12067"/>
                    <a:pt x="9290" y="11419"/>
                    <a:pt x="8797" y="10864"/>
                  </a:cubicBezTo>
                  <a:cubicBezTo>
                    <a:pt x="9105" y="10709"/>
                    <a:pt x="9414" y="10524"/>
                    <a:pt x="9722" y="10339"/>
                  </a:cubicBezTo>
                  <a:lnTo>
                    <a:pt x="9846" y="10247"/>
                  </a:lnTo>
                  <a:cubicBezTo>
                    <a:pt x="10021" y="10096"/>
                    <a:pt x="9892" y="9865"/>
                    <a:pt x="9722" y="9865"/>
                  </a:cubicBezTo>
                  <a:cubicBezTo>
                    <a:pt x="9682" y="9865"/>
                    <a:pt x="9640" y="9878"/>
                    <a:pt x="9599" y="9907"/>
                  </a:cubicBezTo>
                  <a:cubicBezTo>
                    <a:pt x="9229" y="10216"/>
                    <a:pt x="8797" y="10432"/>
                    <a:pt x="8364" y="10617"/>
                  </a:cubicBezTo>
                  <a:cubicBezTo>
                    <a:pt x="7826" y="10819"/>
                    <a:pt x="7260" y="10920"/>
                    <a:pt x="6691" y="10920"/>
                  </a:cubicBezTo>
                  <a:cubicBezTo>
                    <a:pt x="6217" y="10920"/>
                    <a:pt x="5741" y="10850"/>
                    <a:pt x="5278" y="10709"/>
                  </a:cubicBezTo>
                  <a:cubicBezTo>
                    <a:pt x="3704" y="10247"/>
                    <a:pt x="2470" y="9012"/>
                    <a:pt x="2007" y="7438"/>
                  </a:cubicBezTo>
                  <a:cubicBezTo>
                    <a:pt x="1976" y="7346"/>
                    <a:pt x="1945" y="7253"/>
                    <a:pt x="1945" y="7191"/>
                  </a:cubicBezTo>
                  <a:lnTo>
                    <a:pt x="1945" y="7191"/>
                  </a:lnTo>
                  <a:cubicBezTo>
                    <a:pt x="2254" y="7531"/>
                    <a:pt x="2655" y="7808"/>
                    <a:pt x="3087" y="7932"/>
                  </a:cubicBezTo>
                  <a:cubicBezTo>
                    <a:pt x="3303" y="7978"/>
                    <a:pt x="3519" y="8001"/>
                    <a:pt x="3731" y="8001"/>
                  </a:cubicBezTo>
                  <a:cubicBezTo>
                    <a:pt x="3944" y="8001"/>
                    <a:pt x="4152" y="7978"/>
                    <a:pt x="4352" y="7932"/>
                  </a:cubicBezTo>
                  <a:cubicBezTo>
                    <a:pt x="4846" y="7778"/>
                    <a:pt x="5278" y="7500"/>
                    <a:pt x="5618" y="7099"/>
                  </a:cubicBezTo>
                  <a:cubicBezTo>
                    <a:pt x="5865" y="6790"/>
                    <a:pt x="6235" y="6574"/>
                    <a:pt x="6636" y="6512"/>
                  </a:cubicBezTo>
                  <a:close/>
                  <a:moveTo>
                    <a:pt x="4877" y="11018"/>
                  </a:moveTo>
                  <a:cubicBezTo>
                    <a:pt x="5001" y="11049"/>
                    <a:pt x="5093" y="11080"/>
                    <a:pt x="5217" y="11111"/>
                  </a:cubicBezTo>
                  <a:lnTo>
                    <a:pt x="5217" y="13394"/>
                  </a:lnTo>
                  <a:lnTo>
                    <a:pt x="4692" y="13394"/>
                  </a:lnTo>
                  <a:lnTo>
                    <a:pt x="4692" y="12623"/>
                  </a:lnTo>
                  <a:cubicBezTo>
                    <a:pt x="4661" y="12530"/>
                    <a:pt x="4576" y="12484"/>
                    <a:pt x="4491" y="12484"/>
                  </a:cubicBezTo>
                  <a:cubicBezTo>
                    <a:pt x="4406" y="12484"/>
                    <a:pt x="4322" y="12530"/>
                    <a:pt x="4291" y="12623"/>
                  </a:cubicBezTo>
                  <a:lnTo>
                    <a:pt x="4291" y="13394"/>
                  </a:lnTo>
                  <a:lnTo>
                    <a:pt x="3766" y="13394"/>
                  </a:lnTo>
                  <a:cubicBezTo>
                    <a:pt x="3859" y="12499"/>
                    <a:pt x="4260" y="11666"/>
                    <a:pt x="4877" y="11018"/>
                  </a:cubicBezTo>
                  <a:close/>
                  <a:moveTo>
                    <a:pt x="5618" y="11543"/>
                  </a:moveTo>
                  <a:cubicBezTo>
                    <a:pt x="5834" y="11913"/>
                    <a:pt x="6173" y="12191"/>
                    <a:pt x="6605" y="12314"/>
                  </a:cubicBezTo>
                  <a:lnTo>
                    <a:pt x="6667" y="12314"/>
                  </a:lnTo>
                  <a:cubicBezTo>
                    <a:pt x="7068" y="12191"/>
                    <a:pt x="7439" y="11913"/>
                    <a:pt x="7655" y="11574"/>
                  </a:cubicBezTo>
                  <a:lnTo>
                    <a:pt x="7655" y="13394"/>
                  </a:lnTo>
                  <a:lnTo>
                    <a:pt x="5618" y="13394"/>
                  </a:lnTo>
                  <a:lnTo>
                    <a:pt x="5618" y="11543"/>
                  </a:lnTo>
                  <a:close/>
                  <a:moveTo>
                    <a:pt x="8395" y="11018"/>
                  </a:moveTo>
                  <a:lnTo>
                    <a:pt x="8395" y="11049"/>
                  </a:lnTo>
                  <a:cubicBezTo>
                    <a:pt x="8920" y="11574"/>
                    <a:pt x="9259" y="12222"/>
                    <a:pt x="9445" y="12932"/>
                  </a:cubicBezTo>
                  <a:cubicBezTo>
                    <a:pt x="9445" y="12962"/>
                    <a:pt x="9445" y="12993"/>
                    <a:pt x="9445" y="13024"/>
                  </a:cubicBezTo>
                  <a:cubicBezTo>
                    <a:pt x="9460" y="13040"/>
                    <a:pt x="9460" y="13040"/>
                    <a:pt x="9456" y="13040"/>
                  </a:cubicBezTo>
                  <a:cubicBezTo>
                    <a:pt x="9452" y="13040"/>
                    <a:pt x="9445" y="13040"/>
                    <a:pt x="9445" y="13055"/>
                  </a:cubicBezTo>
                  <a:cubicBezTo>
                    <a:pt x="9445" y="13178"/>
                    <a:pt x="9476" y="13271"/>
                    <a:pt x="9506" y="13394"/>
                  </a:cubicBezTo>
                  <a:lnTo>
                    <a:pt x="8982" y="13394"/>
                  </a:lnTo>
                  <a:lnTo>
                    <a:pt x="8982" y="12623"/>
                  </a:lnTo>
                  <a:cubicBezTo>
                    <a:pt x="8982" y="12530"/>
                    <a:pt x="8889" y="12438"/>
                    <a:pt x="8766" y="12438"/>
                  </a:cubicBezTo>
                  <a:cubicBezTo>
                    <a:pt x="8673" y="12438"/>
                    <a:pt x="8581" y="12530"/>
                    <a:pt x="8581" y="12623"/>
                  </a:cubicBezTo>
                  <a:lnTo>
                    <a:pt x="8581" y="13394"/>
                  </a:lnTo>
                  <a:lnTo>
                    <a:pt x="8056" y="13394"/>
                  </a:lnTo>
                  <a:lnTo>
                    <a:pt x="8056" y="11111"/>
                  </a:lnTo>
                  <a:cubicBezTo>
                    <a:pt x="8148" y="11111"/>
                    <a:pt x="8272" y="11049"/>
                    <a:pt x="8395" y="11018"/>
                  </a:cubicBezTo>
                  <a:close/>
                  <a:moveTo>
                    <a:pt x="6636" y="0"/>
                  </a:moveTo>
                  <a:cubicBezTo>
                    <a:pt x="3581" y="0"/>
                    <a:pt x="989" y="2284"/>
                    <a:pt x="618" y="5340"/>
                  </a:cubicBezTo>
                  <a:cubicBezTo>
                    <a:pt x="1" y="5957"/>
                    <a:pt x="94" y="7006"/>
                    <a:pt x="865" y="7469"/>
                  </a:cubicBezTo>
                  <a:cubicBezTo>
                    <a:pt x="772" y="8457"/>
                    <a:pt x="1019" y="9444"/>
                    <a:pt x="1482" y="10339"/>
                  </a:cubicBezTo>
                  <a:cubicBezTo>
                    <a:pt x="1698" y="10679"/>
                    <a:pt x="1945" y="11018"/>
                    <a:pt x="2254" y="11265"/>
                  </a:cubicBezTo>
                  <a:cubicBezTo>
                    <a:pt x="2377" y="11419"/>
                    <a:pt x="2439" y="11604"/>
                    <a:pt x="2439" y="11790"/>
                  </a:cubicBezTo>
                  <a:cubicBezTo>
                    <a:pt x="2470" y="12253"/>
                    <a:pt x="2562" y="12715"/>
                    <a:pt x="3365" y="13240"/>
                  </a:cubicBezTo>
                  <a:cubicBezTo>
                    <a:pt x="3365" y="13364"/>
                    <a:pt x="3365" y="13487"/>
                    <a:pt x="3365" y="13610"/>
                  </a:cubicBezTo>
                  <a:cubicBezTo>
                    <a:pt x="3365" y="13734"/>
                    <a:pt x="3457" y="13826"/>
                    <a:pt x="3550" y="13826"/>
                  </a:cubicBezTo>
                  <a:lnTo>
                    <a:pt x="9722" y="13826"/>
                  </a:lnTo>
                  <a:cubicBezTo>
                    <a:pt x="9815" y="13826"/>
                    <a:pt x="9908" y="13734"/>
                    <a:pt x="9908" y="13610"/>
                  </a:cubicBezTo>
                  <a:cubicBezTo>
                    <a:pt x="9908" y="13487"/>
                    <a:pt x="9908" y="13364"/>
                    <a:pt x="9908" y="13240"/>
                  </a:cubicBezTo>
                  <a:cubicBezTo>
                    <a:pt x="10710" y="12715"/>
                    <a:pt x="10803" y="12283"/>
                    <a:pt x="10864" y="11790"/>
                  </a:cubicBezTo>
                  <a:cubicBezTo>
                    <a:pt x="10864" y="11604"/>
                    <a:pt x="10926" y="11419"/>
                    <a:pt x="11019" y="11265"/>
                  </a:cubicBezTo>
                  <a:cubicBezTo>
                    <a:pt x="11327" y="11018"/>
                    <a:pt x="11605" y="10709"/>
                    <a:pt x="11790" y="10339"/>
                  </a:cubicBezTo>
                  <a:cubicBezTo>
                    <a:pt x="12284" y="9475"/>
                    <a:pt x="12500" y="8487"/>
                    <a:pt x="12438" y="7500"/>
                  </a:cubicBezTo>
                  <a:cubicBezTo>
                    <a:pt x="12839" y="7222"/>
                    <a:pt x="13055" y="6790"/>
                    <a:pt x="13086" y="6327"/>
                  </a:cubicBezTo>
                  <a:lnTo>
                    <a:pt x="13055" y="6296"/>
                  </a:lnTo>
                  <a:cubicBezTo>
                    <a:pt x="13055" y="5926"/>
                    <a:pt x="12901" y="5586"/>
                    <a:pt x="12654" y="5340"/>
                  </a:cubicBezTo>
                  <a:cubicBezTo>
                    <a:pt x="12284" y="2284"/>
                    <a:pt x="9692" y="0"/>
                    <a:pt x="6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362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858000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46" y="1248681"/>
            <a:ext cx="9999453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49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Я </a:t>
            </a:r>
            <a:r>
              <a:rPr lang="ru-RU" sz="49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ДЕЛАЮ?»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6077CF3-A5CF-46CD-98A2-283FBA0AD4F7}"/>
              </a:ext>
            </a:extLst>
          </p:cNvPr>
          <p:cNvSpPr/>
          <p:nvPr/>
        </p:nvSpPr>
        <p:spPr>
          <a:xfrm>
            <a:off x="2228868" y="2503199"/>
            <a:ext cx="99631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Этапы реализации: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материала;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съемка видеосюжетов; обсуждение тем.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579BDB1-0D1A-4F7E-8156-ECAB3FF25C13}"/>
              </a:ext>
            </a:extLst>
          </p:cNvPr>
          <p:cNvSpPr/>
          <p:nvPr/>
        </p:nvSpPr>
        <p:spPr>
          <a:xfrm>
            <a:off x="2231636" y="3531922"/>
            <a:ext cx="996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Было/стало: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накопление общественного опыта. 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5E1C52-25AC-4612-9102-FB2EBD4E1EAC}"/>
              </a:ext>
            </a:extLst>
          </p:cNvPr>
          <p:cNvSpPr/>
          <p:nvPr/>
        </p:nvSpPr>
        <p:spPr>
          <a:xfrm>
            <a:off x="2228868" y="4156364"/>
            <a:ext cx="99631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Мероприятия/дорожная карта: 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Флешмоб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с фактами о Государственном Гербе РФ.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Видеомарафон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среди ОО г.о. Саранск с вопросом: «Что для вас Государственные символы страны?»</a:t>
            </a:r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0575DE-88E6-4830-A4FD-69520CC05A3B}"/>
              </a:ext>
            </a:extLst>
          </p:cNvPr>
          <p:cNvSpPr/>
          <p:nvPr/>
        </p:nvSpPr>
        <p:spPr>
          <a:xfrm>
            <a:off x="2254649" y="5949537"/>
            <a:ext cx="973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Практика представлена в ГБПОУ РМ «СГПЭК»</a:t>
            </a:r>
          </a:p>
        </p:txBody>
      </p:sp>
      <p:grpSp>
        <p:nvGrpSpPr>
          <p:cNvPr id="38" name="Google Shape;31020;p83">
            <a:extLst>
              <a:ext uri="{FF2B5EF4-FFF2-40B4-BE49-F238E27FC236}">
                <a16:creationId xmlns:a16="http://schemas.microsoft.com/office/drawing/2014/main" xmlns="" id="{F2E7A3A1-DD22-4896-89D4-4F48064DA44F}"/>
              </a:ext>
            </a:extLst>
          </p:cNvPr>
          <p:cNvGrpSpPr/>
          <p:nvPr/>
        </p:nvGrpSpPr>
        <p:grpSpPr>
          <a:xfrm>
            <a:off x="1274095" y="2456768"/>
            <a:ext cx="835427" cy="712866"/>
            <a:chOff x="1680925" y="2517875"/>
            <a:chExt cx="349000" cy="297800"/>
          </a:xfrm>
          <a:solidFill>
            <a:srgbClr val="2268EE"/>
          </a:solidFill>
        </p:grpSpPr>
        <p:sp>
          <p:nvSpPr>
            <p:cNvPr id="39" name="Google Shape;31021;p83">
              <a:extLst>
                <a:ext uri="{FF2B5EF4-FFF2-40B4-BE49-F238E27FC236}">
                  <a16:creationId xmlns:a16="http://schemas.microsoft.com/office/drawing/2014/main" xmlns="" id="{D27C5238-34C7-4635-8CA6-856C7EE4FDA5}"/>
                </a:ext>
              </a:extLst>
            </p:cNvPr>
            <p:cNvSpPr/>
            <p:nvPr/>
          </p:nvSpPr>
          <p:spPr>
            <a:xfrm>
              <a:off x="1946525" y="2568275"/>
              <a:ext cx="11275" cy="7900"/>
            </a:xfrm>
            <a:custGeom>
              <a:avLst/>
              <a:gdLst/>
              <a:ahLst/>
              <a:cxnLst/>
              <a:rect l="l" t="t" r="r" b="b"/>
              <a:pathLst>
                <a:path w="451" h="316" extrusionOk="0">
                  <a:moveTo>
                    <a:pt x="264" y="1"/>
                  </a:moveTo>
                  <a:cubicBezTo>
                    <a:pt x="1" y="1"/>
                    <a:pt x="256" y="316"/>
                    <a:pt x="385" y="316"/>
                  </a:cubicBezTo>
                  <a:cubicBezTo>
                    <a:pt x="423" y="316"/>
                    <a:pt x="451" y="288"/>
                    <a:pt x="451" y="218"/>
                  </a:cubicBezTo>
                  <a:cubicBezTo>
                    <a:pt x="451" y="94"/>
                    <a:pt x="358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022;p83">
              <a:extLst>
                <a:ext uri="{FF2B5EF4-FFF2-40B4-BE49-F238E27FC236}">
                  <a16:creationId xmlns:a16="http://schemas.microsoft.com/office/drawing/2014/main" xmlns="" id="{0C173D47-18EC-41A1-91A4-6E358EC31FEE}"/>
                </a:ext>
              </a:extLst>
            </p:cNvPr>
            <p:cNvSpPr/>
            <p:nvPr/>
          </p:nvSpPr>
          <p:spPr>
            <a:xfrm>
              <a:off x="1967075" y="2568275"/>
              <a:ext cx="11675" cy="10125"/>
            </a:xfrm>
            <a:custGeom>
              <a:avLst/>
              <a:gdLst/>
              <a:ahLst/>
              <a:cxnLst/>
              <a:rect l="l" t="t" r="r" b="b"/>
              <a:pathLst>
                <a:path w="467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373" y="404"/>
                    <a:pt x="466" y="311"/>
                    <a:pt x="466" y="218"/>
                  </a:cubicBezTo>
                  <a:cubicBezTo>
                    <a:pt x="466" y="94"/>
                    <a:pt x="373" y="1"/>
                    <a:pt x="2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023;p83">
              <a:extLst>
                <a:ext uri="{FF2B5EF4-FFF2-40B4-BE49-F238E27FC236}">
                  <a16:creationId xmlns:a16="http://schemas.microsoft.com/office/drawing/2014/main" xmlns="" id="{407C149B-0BBD-457B-B42D-2CD25C44A1FA}"/>
                </a:ext>
              </a:extLst>
            </p:cNvPr>
            <p:cNvSpPr/>
            <p:nvPr/>
          </p:nvSpPr>
          <p:spPr>
            <a:xfrm>
              <a:off x="1989000" y="2568275"/>
              <a:ext cx="11450" cy="7900"/>
            </a:xfrm>
            <a:custGeom>
              <a:avLst/>
              <a:gdLst/>
              <a:ahLst/>
              <a:cxnLst/>
              <a:rect l="l" t="t" r="r" b="b"/>
              <a:pathLst>
                <a:path w="458" h="316" extrusionOk="0">
                  <a:moveTo>
                    <a:pt x="240" y="1"/>
                  </a:moveTo>
                  <a:cubicBezTo>
                    <a:pt x="1" y="1"/>
                    <a:pt x="261" y="316"/>
                    <a:pt x="392" y="316"/>
                  </a:cubicBezTo>
                  <a:cubicBezTo>
                    <a:pt x="430" y="316"/>
                    <a:pt x="458" y="288"/>
                    <a:pt x="458" y="218"/>
                  </a:cubicBezTo>
                  <a:cubicBezTo>
                    <a:pt x="458" y="94"/>
                    <a:pt x="365" y="1"/>
                    <a:pt x="2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024;p83">
              <a:extLst>
                <a:ext uri="{FF2B5EF4-FFF2-40B4-BE49-F238E27FC236}">
                  <a16:creationId xmlns:a16="http://schemas.microsoft.com/office/drawing/2014/main" xmlns="" id="{9C7F7860-F70F-444F-845A-BE897F946B7E}"/>
                </a:ext>
              </a:extLst>
            </p:cNvPr>
            <p:cNvSpPr/>
            <p:nvPr/>
          </p:nvSpPr>
          <p:spPr>
            <a:xfrm>
              <a:off x="1680925" y="2517875"/>
              <a:ext cx="349000" cy="297800"/>
            </a:xfrm>
            <a:custGeom>
              <a:avLst/>
              <a:gdLst/>
              <a:ahLst/>
              <a:cxnLst/>
              <a:rect l="l" t="t" r="r" b="b"/>
              <a:pathLst>
                <a:path w="13960" h="11912" extrusionOk="0">
                  <a:moveTo>
                    <a:pt x="4592" y="404"/>
                  </a:moveTo>
                  <a:cubicBezTo>
                    <a:pt x="4747" y="404"/>
                    <a:pt x="4871" y="528"/>
                    <a:pt x="4871" y="683"/>
                  </a:cubicBezTo>
                  <a:lnTo>
                    <a:pt x="4871" y="1179"/>
                  </a:lnTo>
                  <a:lnTo>
                    <a:pt x="435" y="1179"/>
                  </a:lnTo>
                  <a:lnTo>
                    <a:pt x="435" y="683"/>
                  </a:lnTo>
                  <a:cubicBezTo>
                    <a:pt x="435" y="528"/>
                    <a:pt x="559" y="404"/>
                    <a:pt x="714" y="404"/>
                  </a:cubicBezTo>
                  <a:close/>
                  <a:moveTo>
                    <a:pt x="13587" y="3258"/>
                  </a:moveTo>
                  <a:lnTo>
                    <a:pt x="13587" y="11478"/>
                  </a:lnTo>
                  <a:lnTo>
                    <a:pt x="7197" y="11478"/>
                  </a:lnTo>
                  <a:lnTo>
                    <a:pt x="7197" y="3258"/>
                  </a:lnTo>
                  <a:close/>
                  <a:moveTo>
                    <a:pt x="714" y="1"/>
                  </a:moveTo>
                  <a:cubicBezTo>
                    <a:pt x="311" y="1"/>
                    <a:pt x="32" y="280"/>
                    <a:pt x="32" y="683"/>
                  </a:cubicBezTo>
                  <a:lnTo>
                    <a:pt x="32" y="11478"/>
                  </a:lnTo>
                  <a:cubicBezTo>
                    <a:pt x="1" y="11726"/>
                    <a:pt x="187" y="11912"/>
                    <a:pt x="435" y="11912"/>
                  </a:cubicBezTo>
                  <a:lnTo>
                    <a:pt x="3754" y="11912"/>
                  </a:lnTo>
                  <a:cubicBezTo>
                    <a:pt x="3847" y="11912"/>
                    <a:pt x="3940" y="11819"/>
                    <a:pt x="3940" y="11726"/>
                  </a:cubicBezTo>
                  <a:cubicBezTo>
                    <a:pt x="3940" y="11602"/>
                    <a:pt x="3847" y="11509"/>
                    <a:pt x="3754" y="11509"/>
                  </a:cubicBezTo>
                  <a:lnTo>
                    <a:pt x="435" y="11509"/>
                  </a:lnTo>
                  <a:lnTo>
                    <a:pt x="435" y="3258"/>
                  </a:lnTo>
                  <a:lnTo>
                    <a:pt x="6794" y="3258"/>
                  </a:lnTo>
                  <a:lnTo>
                    <a:pt x="6794" y="11478"/>
                  </a:lnTo>
                  <a:lnTo>
                    <a:pt x="4561" y="11478"/>
                  </a:lnTo>
                  <a:cubicBezTo>
                    <a:pt x="4436" y="11478"/>
                    <a:pt x="4343" y="11571"/>
                    <a:pt x="4343" y="11695"/>
                  </a:cubicBezTo>
                  <a:cubicBezTo>
                    <a:pt x="4312" y="11819"/>
                    <a:pt x="4436" y="11912"/>
                    <a:pt x="4561" y="11912"/>
                  </a:cubicBezTo>
                  <a:lnTo>
                    <a:pt x="13556" y="11912"/>
                  </a:lnTo>
                  <a:cubicBezTo>
                    <a:pt x="13773" y="11912"/>
                    <a:pt x="13959" y="11726"/>
                    <a:pt x="13959" y="11509"/>
                  </a:cubicBezTo>
                  <a:lnTo>
                    <a:pt x="13959" y="1583"/>
                  </a:lnTo>
                  <a:cubicBezTo>
                    <a:pt x="13959" y="1365"/>
                    <a:pt x="13773" y="1179"/>
                    <a:pt x="13556" y="1179"/>
                  </a:cubicBezTo>
                  <a:lnTo>
                    <a:pt x="9275" y="1179"/>
                  </a:lnTo>
                  <a:cubicBezTo>
                    <a:pt x="9267" y="1178"/>
                    <a:pt x="9260" y="1178"/>
                    <a:pt x="9252" y="1178"/>
                  </a:cubicBezTo>
                  <a:cubicBezTo>
                    <a:pt x="9035" y="1178"/>
                    <a:pt x="9035" y="1584"/>
                    <a:pt x="9252" y="1584"/>
                  </a:cubicBezTo>
                  <a:cubicBezTo>
                    <a:pt x="9260" y="1584"/>
                    <a:pt x="9267" y="1584"/>
                    <a:pt x="9275" y="1583"/>
                  </a:cubicBezTo>
                  <a:lnTo>
                    <a:pt x="13556" y="1583"/>
                  </a:lnTo>
                  <a:lnTo>
                    <a:pt x="13556" y="2854"/>
                  </a:lnTo>
                  <a:lnTo>
                    <a:pt x="435" y="2854"/>
                  </a:lnTo>
                  <a:lnTo>
                    <a:pt x="435" y="1583"/>
                  </a:lnTo>
                  <a:lnTo>
                    <a:pt x="8438" y="1583"/>
                  </a:lnTo>
                  <a:cubicBezTo>
                    <a:pt x="8446" y="1584"/>
                    <a:pt x="8454" y="1584"/>
                    <a:pt x="8461" y="1584"/>
                  </a:cubicBezTo>
                  <a:cubicBezTo>
                    <a:pt x="8678" y="1584"/>
                    <a:pt x="8678" y="1178"/>
                    <a:pt x="8461" y="1178"/>
                  </a:cubicBezTo>
                  <a:cubicBezTo>
                    <a:pt x="8454" y="1178"/>
                    <a:pt x="8446" y="1178"/>
                    <a:pt x="8438" y="1179"/>
                  </a:cubicBezTo>
                  <a:lnTo>
                    <a:pt x="5274" y="1179"/>
                  </a:lnTo>
                  <a:lnTo>
                    <a:pt x="5274" y="683"/>
                  </a:lnTo>
                  <a:cubicBezTo>
                    <a:pt x="5274" y="280"/>
                    <a:pt x="4964" y="1"/>
                    <a:pt x="4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25;p83">
              <a:extLst>
                <a:ext uri="{FF2B5EF4-FFF2-40B4-BE49-F238E27FC236}">
                  <a16:creationId xmlns:a16="http://schemas.microsoft.com/office/drawing/2014/main" xmlns="" id="{06D067B7-054C-48D4-BFC3-DF78A80F5328}"/>
                </a:ext>
              </a:extLst>
            </p:cNvPr>
            <p:cNvSpPr/>
            <p:nvPr/>
          </p:nvSpPr>
          <p:spPr>
            <a:xfrm>
              <a:off x="1708850" y="2623350"/>
              <a:ext cx="124875" cy="32600"/>
            </a:xfrm>
            <a:custGeom>
              <a:avLst/>
              <a:gdLst/>
              <a:ahLst/>
              <a:cxnLst/>
              <a:rect l="l" t="t" r="r" b="b"/>
              <a:pathLst>
                <a:path w="4995" h="1304" extrusionOk="0">
                  <a:moveTo>
                    <a:pt x="4149" y="433"/>
                  </a:moveTo>
                  <a:cubicBezTo>
                    <a:pt x="4397" y="433"/>
                    <a:pt x="4397" y="901"/>
                    <a:pt x="4149" y="901"/>
                  </a:cubicBezTo>
                  <a:cubicBezTo>
                    <a:pt x="4142" y="901"/>
                    <a:pt x="4134" y="901"/>
                    <a:pt x="4126" y="900"/>
                  </a:cubicBezTo>
                  <a:lnTo>
                    <a:pt x="838" y="900"/>
                  </a:lnTo>
                  <a:cubicBezTo>
                    <a:pt x="559" y="838"/>
                    <a:pt x="559" y="466"/>
                    <a:pt x="838" y="434"/>
                  </a:cubicBezTo>
                  <a:lnTo>
                    <a:pt x="4126" y="434"/>
                  </a:lnTo>
                  <a:cubicBezTo>
                    <a:pt x="4134" y="434"/>
                    <a:pt x="4142" y="433"/>
                    <a:pt x="4149" y="433"/>
                  </a:cubicBezTo>
                  <a:close/>
                  <a:moveTo>
                    <a:pt x="838" y="0"/>
                  </a:moveTo>
                  <a:cubicBezTo>
                    <a:pt x="0" y="0"/>
                    <a:pt x="0" y="1303"/>
                    <a:pt x="838" y="1303"/>
                  </a:cubicBezTo>
                  <a:lnTo>
                    <a:pt x="4126" y="1303"/>
                  </a:lnTo>
                  <a:cubicBezTo>
                    <a:pt x="4994" y="1303"/>
                    <a:pt x="4994" y="0"/>
                    <a:pt x="4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026;p83">
              <a:extLst>
                <a:ext uri="{FF2B5EF4-FFF2-40B4-BE49-F238E27FC236}">
                  <a16:creationId xmlns:a16="http://schemas.microsoft.com/office/drawing/2014/main" xmlns="" id="{25B7C071-FCA7-42FA-AD1B-55104709331B}"/>
                </a:ext>
              </a:extLst>
            </p:cNvPr>
            <p:cNvSpPr/>
            <p:nvPr/>
          </p:nvSpPr>
          <p:spPr>
            <a:xfrm>
              <a:off x="1715825" y="2670650"/>
              <a:ext cx="111700" cy="10100"/>
            </a:xfrm>
            <a:custGeom>
              <a:avLst/>
              <a:gdLst/>
              <a:ahLst/>
              <a:cxnLst/>
              <a:rect l="l" t="t" r="r" b="b"/>
              <a:pathLst>
                <a:path w="4468" h="404" extrusionOk="0">
                  <a:moveTo>
                    <a:pt x="280" y="0"/>
                  </a:moveTo>
                  <a:cubicBezTo>
                    <a:pt x="1" y="0"/>
                    <a:pt x="1" y="404"/>
                    <a:pt x="280" y="404"/>
                  </a:cubicBezTo>
                  <a:lnTo>
                    <a:pt x="4188" y="404"/>
                  </a:lnTo>
                  <a:cubicBezTo>
                    <a:pt x="4467" y="404"/>
                    <a:pt x="4467" y="0"/>
                    <a:pt x="4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027;p83">
              <a:extLst>
                <a:ext uri="{FF2B5EF4-FFF2-40B4-BE49-F238E27FC236}">
                  <a16:creationId xmlns:a16="http://schemas.microsoft.com/office/drawing/2014/main" xmlns="" id="{B706EA15-EF95-4501-861E-833E2508B6FB}"/>
                </a:ext>
              </a:extLst>
            </p:cNvPr>
            <p:cNvSpPr/>
            <p:nvPr/>
          </p:nvSpPr>
          <p:spPr>
            <a:xfrm>
              <a:off x="1718150" y="2695200"/>
              <a:ext cx="108275" cy="10500"/>
            </a:xfrm>
            <a:custGeom>
              <a:avLst/>
              <a:gdLst/>
              <a:ahLst/>
              <a:cxnLst/>
              <a:rect l="l" t="t" r="r" b="b"/>
              <a:pathLst>
                <a:path w="4331" h="420" extrusionOk="0">
                  <a:moveTo>
                    <a:pt x="4148" y="1"/>
                  </a:moveTo>
                  <a:cubicBezTo>
                    <a:pt x="4132" y="1"/>
                    <a:pt x="4114" y="4"/>
                    <a:pt x="4095" y="11"/>
                  </a:cubicBezTo>
                  <a:lnTo>
                    <a:pt x="187" y="11"/>
                  </a:lnTo>
                  <a:cubicBezTo>
                    <a:pt x="1" y="73"/>
                    <a:pt x="1" y="352"/>
                    <a:pt x="187" y="414"/>
                  </a:cubicBezTo>
                  <a:lnTo>
                    <a:pt x="4095" y="414"/>
                  </a:lnTo>
                  <a:cubicBezTo>
                    <a:pt x="4108" y="418"/>
                    <a:pt x="4121" y="419"/>
                    <a:pt x="4132" y="419"/>
                  </a:cubicBezTo>
                  <a:cubicBezTo>
                    <a:pt x="4325" y="419"/>
                    <a:pt x="4331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028;p83">
              <a:extLst>
                <a:ext uri="{FF2B5EF4-FFF2-40B4-BE49-F238E27FC236}">
                  <a16:creationId xmlns:a16="http://schemas.microsoft.com/office/drawing/2014/main" xmlns="" id="{6EE87833-F3AD-49AF-893D-B3DF6F65EDC9}"/>
                </a:ext>
              </a:extLst>
            </p:cNvPr>
            <p:cNvSpPr/>
            <p:nvPr/>
          </p:nvSpPr>
          <p:spPr>
            <a:xfrm>
              <a:off x="1715825" y="2720275"/>
              <a:ext cx="111700" cy="10875"/>
            </a:xfrm>
            <a:custGeom>
              <a:avLst/>
              <a:gdLst/>
              <a:ahLst/>
              <a:cxnLst/>
              <a:rect l="l" t="t" r="r" b="b"/>
              <a:pathLst>
                <a:path w="4468" h="435" extrusionOk="0">
                  <a:moveTo>
                    <a:pt x="280" y="1"/>
                  </a:moveTo>
                  <a:cubicBezTo>
                    <a:pt x="1" y="1"/>
                    <a:pt x="1" y="435"/>
                    <a:pt x="280" y="435"/>
                  </a:cubicBezTo>
                  <a:lnTo>
                    <a:pt x="4188" y="435"/>
                  </a:lnTo>
                  <a:cubicBezTo>
                    <a:pt x="4467" y="435"/>
                    <a:pt x="4467" y="1"/>
                    <a:pt x="4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29;p83">
              <a:extLst>
                <a:ext uri="{FF2B5EF4-FFF2-40B4-BE49-F238E27FC236}">
                  <a16:creationId xmlns:a16="http://schemas.microsoft.com/office/drawing/2014/main" xmlns="" id="{1AA09C7C-5291-47BE-988E-3C3ADEA1F668}"/>
                </a:ext>
              </a:extLst>
            </p:cNvPr>
            <p:cNvSpPr/>
            <p:nvPr/>
          </p:nvSpPr>
          <p:spPr>
            <a:xfrm>
              <a:off x="1877125" y="2623350"/>
              <a:ext cx="125650" cy="32600"/>
            </a:xfrm>
            <a:custGeom>
              <a:avLst/>
              <a:gdLst/>
              <a:ahLst/>
              <a:cxnLst/>
              <a:rect l="l" t="t" r="r" b="b"/>
              <a:pathLst>
                <a:path w="5026" h="1304" extrusionOk="0">
                  <a:moveTo>
                    <a:pt x="846" y="433"/>
                  </a:moveTo>
                  <a:cubicBezTo>
                    <a:pt x="853" y="433"/>
                    <a:pt x="861" y="434"/>
                    <a:pt x="869" y="434"/>
                  </a:cubicBezTo>
                  <a:lnTo>
                    <a:pt x="4157" y="434"/>
                  </a:lnTo>
                  <a:cubicBezTo>
                    <a:pt x="4436" y="466"/>
                    <a:pt x="4436" y="838"/>
                    <a:pt x="4157" y="900"/>
                  </a:cubicBezTo>
                  <a:lnTo>
                    <a:pt x="869" y="900"/>
                  </a:lnTo>
                  <a:cubicBezTo>
                    <a:pt x="861" y="901"/>
                    <a:pt x="853" y="901"/>
                    <a:pt x="846" y="901"/>
                  </a:cubicBezTo>
                  <a:cubicBezTo>
                    <a:pt x="598" y="901"/>
                    <a:pt x="598" y="433"/>
                    <a:pt x="846" y="433"/>
                  </a:cubicBezTo>
                  <a:close/>
                  <a:moveTo>
                    <a:pt x="869" y="0"/>
                  </a:moveTo>
                  <a:cubicBezTo>
                    <a:pt x="1" y="0"/>
                    <a:pt x="1" y="1303"/>
                    <a:pt x="869" y="1303"/>
                  </a:cubicBezTo>
                  <a:lnTo>
                    <a:pt x="4157" y="1303"/>
                  </a:lnTo>
                  <a:cubicBezTo>
                    <a:pt x="5026" y="1303"/>
                    <a:pt x="5026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030;p83">
              <a:extLst>
                <a:ext uri="{FF2B5EF4-FFF2-40B4-BE49-F238E27FC236}">
                  <a16:creationId xmlns:a16="http://schemas.microsoft.com/office/drawing/2014/main" xmlns="" id="{E20FF214-E0BD-4FE6-9F39-2FD696146D02}"/>
                </a:ext>
              </a:extLst>
            </p:cNvPr>
            <p:cNvSpPr/>
            <p:nvPr/>
          </p:nvSpPr>
          <p:spPr>
            <a:xfrm>
              <a:off x="1877125" y="2748200"/>
              <a:ext cx="125650" cy="31825"/>
            </a:xfrm>
            <a:custGeom>
              <a:avLst/>
              <a:gdLst/>
              <a:ahLst/>
              <a:cxnLst/>
              <a:rect l="l" t="t" r="r" b="b"/>
              <a:pathLst>
                <a:path w="5026" h="1273" extrusionOk="0">
                  <a:moveTo>
                    <a:pt x="4157" y="404"/>
                  </a:moveTo>
                  <a:cubicBezTo>
                    <a:pt x="4281" y="404"/>
                    <a:pt x="4405" y="497"/>
                    <a:pt x="4405" y="621"/>
                  </a:cubicBezTo>
                  <a:cubicBezTo>
                    <a:pt x="4405" y="745"/>
                    <a:pt x="4281" y="869"/>
                    <a:pt x="4157" y="869"/>
                  </a:cubicBezTo>
                  <a:lnTo>
                    <a:pt x="869" y="869"/>
                  </a:lnTo>
                  <a:cubicBezTo>
                    <a:pt x="745" y="869"/>
                    <a:pt x="621" y="745"/>
                    <a:pt x="621" y="621"/>
                  </a:cubicBezTo>
                  <a:cubicBezTo>
                    <a:pt x="621" y="497"/>
                    <a:pt x="745" y="404"/>
                    <a:pt x="869" y="404"/>
                  </a:cubicBezTo>
                  <a:close/>
                  <a:moveTo>
                    <a:pt x="869" y="0"/>
                  </a:moveTo>
                  <a:cubicBezTo>
                    <a:pt x="1" y="0"/>
                    <a:pt x="1" y="1272"/>
                    <a:pt x="869" y="1272"/>
                  </a:cubicBezTo>
                  <a:lnTo>
                    <a:pt x="4157" y="1272"/>
                  </a:lnTo>
                  <a:cubicBezTo>
                    <a:pt x="5026" y="1272"/>
                    <a:pt x="5026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031;p83">
              <a:extLst>
                <a:ext uri="{FF2B5EF4-FFF2-40B4-BE49-F238E27FC236}">
                  <a16:creationId xmlns:a16="http://schemas.microsoft.com/office/drawing/2014/main" xmlns="" id="{0CFC8A0B-07D6-4F20-9BEC-FBAF2B452AEC}"/>
                </a:ext>
              </a:extLst>
            </p:cNvPr>
            <p:cNvSpPr/>
            <p:nvPr/>
          </p:nvSpPr>
          <p:spPr>
            <a:xfrm>
              <a:off x="1709625" y="2748200"/>
              <a:ext cx="124875" cy="31825"/>
            </a:xfrm>
            <a:custGeom>
              <a:avLst/>
              <a:gdLst/>
              <a:ahLst/>
              <a:cxnLst/>
              <a:rect l="l" t="t" r="r" b="b"/>
              <a:pathLst>
                <a:path w="4995" h="1273" extrusionOk="0">
                  <a:moveTo>
                    <a:pt x="4157" y="404"/>
                  </a:moveTo>
                  <a:cubicBezTo>
                    <a:pt x="4281" y="404"/>
                    <a:pt x="4374" y="497"/>
                    <a:pt x="4374" y="652"/>
                  </a:cubicBezTo>
                  <a:cubicBezTo>
                    <a:pt x="4374" y="776"/>
                    <a:pt x="4281" y="869"/>
                    <a:pt x="4157" y="869"/>
                  </a:cubicBezTo>
                  <a:lnTo>
                    <a:pt x="838" y="869"/>
                  </a:lnTo>
                  <a:cubicBezTo>
                    <a:pt x="714" y="869"/>
                    <a:pt x="621" y="776"/>
                    <a:pt x="621" y="652"/>
                  </a:cubicBezTo>
                  <a:cubicBezTo>
                    <a:pt x="621" y="497"/>
                    <a:pt x="714" y="404"/>
                    <a:pt x="838" y="404"/>
                  </a:cubicBezTo>
                  <a:close/>
                  <a:moveTo>
                    <a:pt x="838" y="0"/>
                  </a:moveTo>
                  <a:cubicBezTo>
                    <a:pt x="0" y="0"/>
                    <a:pt x="0" y="1272"/>
                    <a:pt x="838" y="1272"/>
                  </a:cubicBezTo>
                  <a:lnTo>
                    <a:pt x="4157" y="1272"/>
                  </a:lnTo>
                  <a:cubicBezTo>
                    <a:pt x="4994" y="1272"/>
                    <a:pt x="4994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032;p83">
              <a:extLst>
                <a:ext uri="{FF2B5EF4-FFF2-40B4-BE49-F238E27FC236}">
                  <a16:creationId xmlns:a16="http://schemas.microsoft.com/office/drawing/2014/main" xmlns="" id="{016FE4AD-4EDF-457D-A7D4-7A5C8240CB88}"/>
                </a:ext>
              </a:extLst>
            </p:cNvPr>
            <p:cNvSpPr/>
            <p:nvPr/>
          </p:nvSpPr>
          <p:spPr>
            <a:xfrm>
              <a:off x="1884875" y="2670650"/>
              <a:ext cx="111700" cy="10100"/>
            </a:xfrm>
            <a:custGeom>
              <a:avLst/>
              <a:gdLst/>
              <a:ahLst/>
              <a:cxnLst/>
              <a:rect l="l" t="t" r="r" b="b"/>
              <a:pathLst>
                <a:path w="4468" h="404" extrusionOk="0">
                  <a:moveTo>
                    <a:pt x="280" y="0"/>
                  </a:moveTo>
                  <a:cubicBezTo>
                    <a:pt x="1" y="0"/>
                    <a:pt x="1" y="404"/>
                    <a:pt x="280" y="404"/>
                  </a:cubicBezTo>
                  <a:lnTo>
                    <a:pt x="4188" y="404"/>
                  </a:lnTo>
                  <a:cubicBezTo>
                    <a:pt x="4468" y="404"/>
                    <a:pt x="4468" y="0"/>
                    <a:pt x="4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033;p83">
              <a:extLst>
                <a:ext uri="{FF2B5EF4-FFF2-40B4-BE49-F238E27FC236}">
                  <a16:creationId xmlns:a16="http://schemas.microsoft.com/office/drawing/2014/main" xmlns="" id="{A2C70D0F-7EEE-4FC0-AD55-8578AE9EE878}"/>
                </a:ext>
              </a:extLst>
            </p:cNvPr>
            <p:cNvSpPr/>
            <p:nvPr/>
          </p:nvSpPr>
          <p:spPr>
            <a:xfrm>
              <a:off x="1886100" y="2695975"/>
              <a:ext cx="109250" cy="9850"/>
            </a:xfrm>
            <a:custGeom>
              <a:avLst/>
              <a:gdLst/>
              <a:ahLst/>
              <a:cxnLst/>
              <a:rect l="l" t="t" r="r" b="b"/>
              <a:pathLst>
                <a:path w="4370" h="394" extrusionOk="0">
                  <a:moveTo>
                    <a:pt x="178" y="1"/>
                  </a:moveTo>
                  <a:cubicBezTo>
                    <a:pt x="0" y="1"/>
                    <a:pt x="0" y="394"/>
                    <a:pt x="178" y="394"/>
                  </a:cubicBezTo>
                  <a:cubicBezTo>
                    <a:pt x="194" y="394"/>
                    <a:pt x="212" y="390"/>
                    <a:pt x="231" y="383"/>
                  </a:cubicBezTo>
                  <a:lnTo>
                    <a:pt x="4139" y="383"/>
                  </a:lnTo>
                  <a:cubicBezTo>
                    <a:pt x="4159" y="390"/>
                    <a:pt x="4176" y="394"/>
                    <a:pt x="4193" y="394"/>
                  </a:cubicBezTo>
                  <a:cubicBezTo>
                    <a:pt x="4370" y="394"/>
                    <a:pt x="4370" y="1"/>
                    <a:pt x="4193" y="1"/>
                  </a:cubicBezTo>
                  <a:cubicBezTo>
                    <a:pt x="4176" y="1"/>
                    <a:pt x="4159" y="4"/>
                    <a:pt x="4139" y="11"/>
                  </a:cubicBezTo>
                  <a:lnTo>
                    <a:pt x="231" y="11"/>
                  </a:lnTo>
                  <a:cubicBezTo>
                    <a:pt x="212" y="4"/>
                    <a:pt x="194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034;p83">
              <a:extLst>
                <a:ext uri="{FF2B5EF4-FFF2-40B4-BE49-F238E27FC236}">
                  <a16:creationId xmlns:a16="http://schemas.microsoft.com/office/drawing/2014/main" xmlns="" id="{88B55F41-5B8F-4BD0-A77E-F04318DA7610}"/>
                </a:ext>
              </a:extLst>
            </p:cNvPr>
            <p:cNvSpPr/>
            <p:nvPr/>
          </p:nvSpPr>
          <p:spPr>
            <a:xfrm>
              <a:off x="1884875" y="2720275"/>
              <a:ext cx="111700" cy="10875"/>
            </a:xfrm>
            <a:custGeom>
              <a:avLst/>
              <a:gdLst/>
              <a:ahLst/>
              <a:cxnLst/>
              <a:rect l="l" t="t" r="r" b="b"/>
              <a:pathLst>
                <a:path w="4468" h="435" extrusionOk="0">
                  <a:moveTo>
                    <a:pt x="280" y="1"/>
                  </a:moveTo>
                  <a:cubicBezTo>
                    <a:pt x="1" y="1"/>
                    <a:pt x="1" y="435"/>
                    <a:pt x="280" y="435"/>
                  </a:cubicBezTo>
                  <a:lnTo>
                    <a:pt x="4188" y="435"/>
                  </a:lnTo>
                  <a:cubicBezTo>
                    <a:pt x="4468" y="435"/>
                    <a:pt x="4468" y="1"/>
                    <a:pt x="4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2027;p85">
            <a:extLst>
              <a:ext uri="{FF2B5EF4-FFF2-40B4-BE49-F238E27FC236}">
                <a16:creationId xmlns:a16="http://schemas.microsoft.com/office/drawing/2014/main" xmlns="" id="{1D17DA0E-0D68-46DF-BBD1-FDD364E1A56F}"/>
              </a:ext>
            </a:extLst>
          </p:cNvPr>
          <p:cNvGrpSpPr/>
          <p:nvPr/>
        </p:nvGrpSpPr>
        <p:grpSpPr>
          <a:xfrm>
            <a:off x="1269698" y="4489914"/>
            <a:ext cx="775646" cy="843727"/>
            <a:chOff x="6994625" y="3052825"/>
            <a:chExt cx="334100" cy="363425"/>
          </a:xfrm>
          <a:solidFill>
            <a:srgbClr val="2268EE"/>
          </a:solidFill>
        </p:grpSpPr>
        <p:sp>
          <p:nvSpPr>
            <p:cNvPr id="72" name="Google Shape;32028;p85">
              <a:extLst>
                <a:ext uri="{FF2B5EF4-FFF2-40B4-BE49-F238E27FC236}">
                  <a16:creationId xmlns:a16="http://schemas.microsoft.com/office/drawing/2014/main" xmlns="" id="{8BE6A89B-317B-410A-9E9D-FD72CC0CB1FD}"/>
                </a:ext>
              </a:extLst>
            </p:cNvPr>
            <p:cNvSpPr/>
            <p:nvPr/>
          </p:nvSpPr>
          <p:spPr>
            <a:xfrm>
              <a:off x="6994625" y="3052825"/>
              <a:ext cx="334100" cy="363425"/>
            </a:xfrm>
            <a:custGeom>
              <a:avLst/>
              <a:gdLst/>
              <a:ahLst/>
              <a:cxnLst/>
              <a:rect l="l" t="t" r="r" b="b"/>
              <a:pathLst>
                <a:path w="13364" h="14537" extrusionOk="0">
                  <a:moveTo>
                    <a:pt x="10771" y="958"/>
                  </a:moveTo>
                  <a:lnTo>
                    <a:pt x="12345" y="2562"/>
                  </a:lnTo>
                  <a:lnTo>
                    <a:pt x="10771" y="2562"/>
                  </a:lnTo>
                  <a:lnTo>
                    <a:pt x="10771" y="958"/>
                  </a:lnTo>
                  <a:close/>
                  <a:moveTo>
                    <a:pt x="2068" y="4136"/>
                  </a:moveTo>
                  <a:lnTo>
                    <a:pt x="2037" y="4167"/>
                  </a:lnTo>
                  <a:lnTo>
                    <a:pt x="3210" y="4167"/>
                  </a:lnTo>
                  <a:cubicBezTo>
                    <a:pt x="4506" y="4167"/>
                    <a:pt x="5710" y="4815"/>
                    <a:pt x="6451" y="5865"/>
                  </a:cubicBezTo>
                  <a:cubicBezTo>
                    <a:pt x="7160" y="6945"/>
                    <a:pt x="7562" y="8179"/>
                    <a:pt x="7623" y="9476"/>
                  </a:cubicBezTo>
                  <a:cubicBezTo>
                    <a:pt x="7654" y="9599"/>
                    <a:pt x="7592" y="9692"/>
                    <a:pt x="7469" y="9753"/>
                  </a:cubicBezTo>
                  <a:lnTo>
                    <a:pt x="6543" y="10216"/>
                  </a:lnTo>
                  <a:lnTo>
                    <a:pt x="6543" y="9877"/>
                  </a:lnTo>
                  <a:cubicBezTo>
                    <a:pt x="6512" y="8920"/>
                    <a:pt x="6296" y="7994"/>
                    <a:pt x="5895" y="7130"/>
                  </a:cubicBezTo>
                  <a:cubicBezTo>
                    <a:pt x="5309" y="5926"/>
                    <a:pt x="4383" y="5278"/>
                    <a:pt x="3241" y="5278"/>
                  </a:cubicBezTo>
                  <a:lnTo>
                    <a:pt x="2161" y="5278"/>
                  </a:lnTo>
                  <a:lnTo>
                    <a:pt x="1790" y="4569"/>
                  </a:lnTo>
                  <a:cubicBezTo>
                    <a:pt x="1698" y="4383"/>
                    <a:pt x="1852" y="4136"/>
                    <a:pt x="2068" y="4136"/>
                  </a:cubicBezTo>
                  <a:close/>
                  <a:moveTo>
                    <a:pt x="3241" y="5865"/>
                  </a:moveTo>
                  <a:cubicBezTo>
                    <a:pt x="4167" y="5865"/>
                    <a:pt x="4877" y="6389"/>
                    <a:pt x="5370" y="7408"/>
                  </a:cubicBezTo>
                  <a:cubicBezTo>
                    <a:pt x="5741" y="8179"/>
                    <a:pt x="5957" y="9043"/>
                    <a:pt x="5957" y="9877"/>
                  </a:cubicBezTo>
                  <a:lnTo>
                    <a:pt x="5957" y="12099"/>
                  </a:lnTo>
                  <a:lnTo>
                    <a:pt x="1420" y="12099"/>
                  </a:lnTo>
                  <a:cubicBezTo>
                    <a:pt x="1544" y="11327"/>
                    <a:pt x="2068" y="10679"/>
                    <a:pt x="2840" y="10401"/>
                  </a:cubicBezTo>
                  <a:cubicBezTo>
                    <a:pt x="3488" y="10185"/>
                    <a:pt x="3951" y="9568"/>
                    <a:pt x="3951" y="8858"/>
                  </a:cubicBezTo>
                  <a:lnTo>
                    <a:pt x="3951" y="8118"/>
                  </a:lnTo>
                  <a:cubicBezTo>
                    <a:pt x="3951" y="7963"/>
                    <a:pt x="3827" y="7840"/>
                    <a:pt x="3673" y="7840"/>
                  </a:cubicBezTo>
                  <a:cubicBezTo>
                    <a:pt x="3519" y="7840"/>
                    <a:pt x="3395" y="7963"/>
                    <a:pt x="3395" y="8148"/>
                  </a:cubicBezTo>
                  <a:cubicBezTo>
                    <a:pt x="3395" y="8457"/>
                    <a:pt x="3148" y="8704"/>
                    <a:pt x="2840" y="8704"/>
                  </a:cubicBezTo>
                  <a:lnTo>
                    <a:pt x="1976" y="8704"/>
                  </a:lnTo>
                  <a:cubicBezTo>
                    <a:pt x="1883" y="8704"/>
                    <a:pt x="1821" y="8735"/>
                    <a:pt x="1760" y="8797"/>
                  </a:cubicBezTo>
                  <a:cubicBezTo>
                    <a:pt x="1648" y="8908"/>
                    <a:pt x="1506" y="8960"/>
                    <a:pt x="1365" y="8960"/>
                  </a:cubicBezTo>
                  <a:cubicBezTo>
                    <a:pt x="1155" y="8960"/>
                    <a:pt x="944" y="8845"/>
                    <a:pt x="834" y="8642"/>
                  </a:cubicBezTo>
                  <a:lnTo>
                    <a:pt x="587" y="8148"/>
                  </a:lnTo>
                  <a:lnTo>
                    <a:pt x="2130" y="5865"/>
                  </a:lnTo>
                  <a:close/>
                  <a:moveTo>
                    <a:pt x="3982" y="556"/>
                  </a:moveTo>
                  <a:lnTo>
                    <a:pt x="10216" y="587"/>
                  </a:lnTo>
                  <a:lnTo>
                    <a:pt x="10216" y="2871"/>
                  </a:lnTo>
                  <a:cubicBezTo>
                    <a:pt x="10216" y="3025"/>
                    <a:pt x="10339" y="3149"/>
                    <a:pt x="10493" y="3149"/>
                  </a:cubicBezTo>
                  <a:lnTo>
                    <a:pt x="12746" y="3149"/>
                  </a:lnTo>
                  <a:lnTo>
                    <a:pt x="12746" y="13981"/>
                  </a:lnTo>
                  <a:lnTo>
                    <a:pt x="7346" y="13981"/>
                  </a:lnTo>
                  <a:lnTo>
                    <a:pt x="7346" y="12963"/>
                  </a:lnTo>
                  <a:cubicBezTo>
                    <a:pt x="7376" y="12500"/>
                    <a:pt x="7006" y="12099"/>
                    <a:pt x="6543" y="12099"/>
                  </a:cubicBezTo>
                  <a:lnTo>
                    <a:pt x="6543" y="10864"/>
                  </a:lnTo>
                  <a:lnTo>
                    <a:pt x="7747" y="10247"/>
                  </a:lnTo>
                  <a:cubicBezTo>
                    <a:pt x="8055" y="10093"/>
                    <a:pt x="8241" y="9753"/>
                    <a:pt x="8210" y="9414"/>
                  </a:cubicBezTo>
                  <a:cubicBezTo>
                    <a:pt x="8148" y="8056"/>
                    <a:pt x="7685" y="6729"/>
                    <a:pt x="6913" y="5556"/>
                  </a:cubicBezTo>
                  <a:cubicBezTo>
                    <a:pt x="6235" y="4538"/>
                    <a:pt x="5185" y="3859"/>
                    <a:pt x="3982" y="3643"/>
                  </a:cubicBezTo>
                  <a:lnTo>
                    <a:pt x="3982" y="556"/>
                  </a:lnTo>
                  <a:close/>
                  <a:moveTo>
                    <a:pt x="3673" y="1"/>
                  </a:moveTo>
                  <a:cubicBezTo>
                    <a:pt x="3519" y="1"/>
                    <a:pt x="3395" y="124"/>
                    <a:pt x="3395" y="279"/>
                  </a:cubicBezTo>
                  <a:lnTo>
                    <a:pt x="3395" y="3581"/>
                  </a:lnTo>
                  <a:lnTo>
                    <a:pt x="2037" y="3581"/>
                  </a:lnTo>
                  <a:cubicBezTo>
                    <a:pt x="1389" y="3581"/>
                    <a:pt x="988" y="4229"/>
                    <a:pt x="1266" y="4815"/>
                  </a:cubicBezTo>
                  <a:lnTo>
                    <a:pt x="1667" y="5556"/>
                  </a:lnTo>
                  <a:lnTo>
                    <a:pt x="31" y="7963"/>
                  </a:lnTo>
                  <a:cubicBezTo>
                    <a:pt x="0" y="8056"/>
                    <a:pt x="0" y="8148"/>
                    <a:pt x="31" y="8241"/>
                  </a:cubicBezTo>
                  <a:lnTo>
                    <a:pt x="371" y="8858"/>
                  </a:lnTo>
                  <a:cubicBezTo>
                    <a:pt x="564" y="9283"/>
                    <a:pt x="975" y="9515"/>
                    <a:pt x="1392" y="9515"/>
                  </a:cubicBezTo>
                  <a:cubicBezTo>
                    <a:pt x="1641" y="9515"/>
                    <a:pt x="1891" y="9433"/>
                    <a:pt x="2099" y="9260"/>
                  </a:cubicBezTo>
                  <a:lnTo>
                    <a:pt x="2840" y="9260"/>
                  </a:lnTo>
                  <a:cubicBezTo>
                    <a:pt x="3025" y="9260"/>
                    <a:pt x="3210" y="9229"/>
                    <a:pt x="3364" y="9136"/>
                  </a:cubicBezTo>
                  <a:lnTo>
                    <a:pt x="3364" y="9136"/>
                  </a:lnTo>
                  <a:cubicBezTo>
                    <a:pt x="3272" y="9476"/>
                    <a:pt x="3025" y="9753"/>
                    <a:pt x="2685" y="9877"/>
                  </a:cubicBezTo>
                  <a:lnTo>
                    <a:pt x="2655" y="9877"/>
                  </a:lnTo>
                  <a:cubicBezTo>
                    <a:pt x="1667" y="10185"/>
                    <a:pt x="957" y="11049"/>
                    <a:pt x="865" y="12099"/>
                  </a:cubicBezTo>
                  <a:cubicBezTo>
                    <a:pt x="402" y="12099"/>
                    <a:pt x="0" y="12469"/>
                    <a:pt x="0" y="12932"/>
                  </a:cubicBezTo>
                  <a:lnTo>
                    <a:pt x="0" y="14259"/>
                  </a:lnTo>
                  <a:cubicBezTo>
                    <a:pt x="0" y="14413"/>
                    <a:pt x="124" y="14537"/>
                    <a:pt x="309" y="14537"/>
                  </a:cubicBezTo>
                  <a:lnTo>
                    <a:pt x="2408" y="14537"/>
                  </a:lnTo>
                  <a:cubicBezTo>
                    <a:pt x="2562" y="14537"/>
                    <a:pt x="2716" y="14413"/>
                    <a:pt x="2716" y="14259"/>
                  </a:cubicBezTo>
                  <a:cubicBezTo>
                    <a:pt x="2716" y="14074"/>
                    <a:pt x="2562" y="13950"/>
                    <a:pt x="2408" y="13950"/>
                  </a:cubicBezTo>
                  <a:lnTo>
                    <a:pt x="587" y="13950"/>
                  </a:lnTo>
                  <a:lnTo>
                    <a:pt x="587" y="12932"/>
                  </a:lnTo>
                  <a:cubicBezTo>
                    <a:pt x="587" y="12778"/>
                    <a:pt x="710" y="12654"/>
                    <a:pt x="865" y="12654"/>
                  </a:cubicBezTo>
                  <a:lnTo>
                    <a:pt x="6543" y="12654"/>
                  </a:lnTo>
                  <a:cubicBezTo>
                    <a:pt x="6697" y="12654"/>
                    <a:pt x="6821" y="12778"/>
                    <a:pt x="6821" y="12932"/>
                  </a:cubicBezTo>
                  <a:lnTo>
                    <a:pt x="6821" y="13950"/>
                  </a:lnTo>
                  <a:lnTo>
                    <a:pt x="4969" y="13950"/>
                  </a:lnTo>
                  <a:cubicBezTo>
                    <a:pt x="4815" y="13950"/>
                    <a:pt x="4691" y="14074"/>
                    <a:pt x="4691" y="14259"/>
                  </a:cubicBezTo>
                  <a:cubicBezTo>
                    <a:pt x="4691" y="14413"/>
                    <a:pt x="4815" y="14537"/>
                    <a:pt x="4969" y="14537"/>
                  </a:cubicBezTo>
                  <a:lnTo>
                    <a:pt x="13086" y="14537"/>
                  </a:lnTo>
                  <a:cubicBezTo>
                    <a:pt x="13240" y="14537"/>
                    <a:pt x="13364" y="14413"/>
                    <a:pt x="13364" y="14259"/>
                  </a:cubicBezTo>
                  <a:lnTo>
                    <a:pt x="13364" y="2840"/>
                  </a:lnTo>
                  <a:cubicBezTo>
                    <a:pt x="13364" y="2779"/>
                    <a:pt x="13333" y="2686"/>
                    <a:pt x="13271" y="2655"/>
                  </a:cubicBezTo>
                  <a:lnTo>
                    <a:pt x="10709" y="94"/>
                  </a:lnTo>
                  <a:cubicBezTo>
                    <a:pt x="10679" y="32"/>
                    <a:pt x="10586" y="1"/>
                    <a:pt x="10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029;p85">
              <a:extLst>
                <a:ext uri="{FF2B5EF4-FFF2-40B4-BE49-F238E27FC236}">
                  <a16:creationId xmlns:a16="http://schemas.microsoft.com/office/drawing/2014/main" xmlns="" id="{F9B1941D-414E-443F-B572-03A5F11A9296}"/>
                </a:ext>
              </a:extLst>
            </p:cNvPr>
            <p:cNvSpPr/>
            <p:nvPr/>
          </p:nvSpPr>
          <p:spPr>
            <a:xfrm>
              <a:off x="7206800" y="3184775"/>
              <a:ext cx="78725" cy="13900"/>
            </a:xfrm>
            <a:custGeom>
              <a:avLst/>
              <a:gdLst/>
              <a:ahLst/>
              <a:cxnLst/>
              <a:rect l="l" t="t" r="r" b="b"/>
              <a:pathLst>
                <a:path w="3149" h="556" extrusionOk="0">
                  <a:moveTo>
                    <a:pt x="309" y="0"/>
                  </a:moveTo>
                  <a:cubicBezTo>
                    <a:pt x="155" y="0"/>
                    <a:pt x="0" y="124"/>
                    <a:pt x="0" y="278"/>
                  </a:cubicBezTo>
                  <a:cubicBezTo>
                    <a:pt x="0" y="432"/>
                    <a:pt x="155" y="556"/>
                    <a:pt x="309" y="556"/>
                  </a:cubicBezTo>
                  <a:lnTo>
                    <a:pt x="2840" y="556"/>
                  </a:lnTo>
                  <a:cubicBezTo>
                    <a:pt x="2994" y="556"/>
                    <a:pt x="3148" y="432"/>
                    <a:pt x="3148" y="278"/>
                  </a:cubicBezTo>
                  <a:cubicBezTo>
                    <a:pt x="3148" y="124"/>
                    <a:pt x="2994" y="0"/>
                    <a:pt x="2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030;p85">
              <a:extLst>
                <a:ext uri="{FF2B5EF4-FFF2-40B4-BE49-F238E27FC236}">
                  <a16:creationId xmlns:a16="http://schemas.microsoft.com/office/drawing/2014/main" xmlns="" id="{7BAA4B50-2CD5-48B9-BC79-8F4DCFB4A6A0}"/>
                </a:ext>
              </a:extLst>
            </p:cNvPr>
            <p:cNvSpPr/>
            <p:nvPr/>
          </p:nvSpPr>
          <p:spPr>
            <a:xfrm>
              <a:off x="7226850" y="3227200"/>
              <a:ext cx="59450" cy="14700"/>
            </a:xfrm>
            <a:custGeom>
              <a:avLst/>
              <a:gdLst/>
              <a:ahLst/>
              <a:cxnLst/>
              <a:rect l="l" t="t" r="r" b="b"/>
              <a:pathLst>
                <a:path w="2378" h="588" extrusionOk="0">
                  <a:moveTo>
                    <a:pt x="340" y="1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031;p85">
              <a:extLst>
                <a:ext uri="{FF2B5EF4-FFF2-40B4-BE49-F238E27FC236}">
                  <a16:creationId xmlns:a16="http://schemas.microsoft.com/office/drawing/2014/main" xmlns="" id="{580E3BC4-69AB-4BBB-B9FD-A6835DDA2483}"/>
                </a:ext>
              </a:extLst>
            </p:cNvPr>
            <p:cNvSpPr/>
            <p:nvPr/>
          </p:nvSpPr>
          <p:spPr>
            <a:xfrm>
              <a:off x="7226850" y="3269650"/>
              <a:ext cx="59450" cy="14675"/>
            </a:xfrm>
            <a:custGeom>
              <a:avLst/>
              <a:gdLst/>
              <a:ahLst/>
              <a:cxnLst/>
              <a:rect l="l" t="t" r="r" b="b"/>
              <a:pathLst>
                <a:path w="2378" h="587" extrusionOk="0">
                  <a:moveTo>
                    <a:pt x="340" y="0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032;p85">
              <a:extLst>
                <a:ext uri="{FF2B5EF4-FFF2-40B4-BE49-F238E27FC236}">
                  <a16:creationId xmlns:a16="http://schemas.microsoft.com/office/drawing/2014/main" xmlns="" id="{483EE696-A64D-46FC-9F98-1A44742D2F5F}"/>
                </a:ext>
              </a:extLst>
            </p:cNvPr>
            <p:cNvSpPr/>
            <p:nvPr/>
          </p:nvSpPr>
          <p:spPr>
            <a:xfrm>
              <a:off x="7226850" y="3312850"/>
              <a:ext cx="59450" cy="13900"/>
            </a:xfrm>
            <a:custGeom>
              <a:avLst/>
              <a:gdLst/>
              <a:ahLst/>
              <a:cxnLst/>
              <a:rect l="l" t="t" r="r" b="b"/>
              <a:pathLst>
                <a:path w="2378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8" y="556"/>
                  </a:lnTo>
                  <a:cubicBezTo>
                    <a:pt x="2377" y="525"/>
                    <a:pt x="2377" y="31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033;p85">
              <a:extLst>
                <a:ext uri="{FF2B5EF4-FFF2-40B4-BE49-F238E27FC236}">
                  <a16:creationId xmlns:a16="http://schemas.microsoft.com/office/drawing/2014/main" xmlns="" id="{14C165A7-8186-4377-83F3-2E65684FB979}"/>
                </a:ext>
              </a:extLst>
            </p:cNvPr>
            <p:cNvSpPr/>
            <p:nvPr/>
          </p:nvSpPr>
          <p:spPr>
            <a:xfrm>
              <a:off x="7204150" y="3355175"/>
              <a:ext cx="82150" cy="14125"/>
            </a:xfrm>
            <a:custGeom>
              <a:avLst/>
              <a:gdLst/>
              <a:ahLst/>
              <a:cxnLst/>
              <a:rect l="l" t="t" r="r" b="b"/>
              <a:pathLst>
                <a:path w="3286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946" y="560"/>
                  </a:lnTo>
                  <a:cubicBezTo>
                    <a:pt x="3285" y="529"/>
                    <a:pt x="3285" y="36"/>
                    <a:pt x="2946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34;p85">
              <a:extLst>
                <a:ext uri="{FF2B5EF4-FFF2-40B4-BE49-F238E27FC236}">
                  <a16:creationId xmlns:a16="http://schemas.microsoft.com/office/drawing/2014/main" xmlns="" id="{FA61A71A-A06A-47BC-8826-C551DAD7EAF2}"/>
                </a:ext>
              </a:extLst>
            </p:cNvPr>
            <p:cNvSpPr/>
            <p:nvPr/>
          </p:nvSpPr>
          <p:spPr>
            <a:xfrm>
              <a:off x="7077350" y="3402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1" y="289"/>
                    <a:pt x="148" y="465"/>
                  </a:cubicBezTo>
                  <a:cubicBezTo>
                    <a:pt x="210" y="527"/>
                    <a:pt x="285" y="554"/>
                    <a:pt x="358" y="554"/>
                  </a:cubicBezTo>
                  <a:cubicBezTo>
                    <a:pt x="505" y="554"/>
                    <a:pt x="642" y="445"/>
                    <a:pt x="642" y="280"/>
                  </a:cubicBezTo>
                  <a:cubicBezTo>
                    <a:pt x="642" y="126"/>
                    <a:pt x="518" y="2"/>
                    <a:pt x="364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6506;p75">
            <a:extLst>
              <a:ext uri="{FF2B5EF4-FFF2-40B4-BE49-F238E27FC236}">
                <a16:creationId xmlns:a16="http://schemas.microsoft.com/office/drawing/2014/main" xmlns="" id="{BAAA0EBD-B7A4-4563-9687-B0D326958693}"/>
              </a:ext>
            </a:extLst>
          </p:cNvPr>
          <p:cNvGrpSpPr/>
          <p:nvPr/>
        </p:nvGrpSpPr>
        <p:grpSpPr>
          <a:xfrm>
            <a:off x="1085556" y="5648112"/>
            <a:ext cx="1023966" cy="910504"/>
            <a:chOff x="5585861" y="2905929"/>
            <a:chExt cx="379764" cy="337684"/>
          </a:xfrm>
          <a:solidFill>
            <a:srgbClr val="2268EE"/>
          </a:solidFill>
        </p:grpSpPr>
        <p:sp>
          <p:nvSpPr>
            <p:cNvPr id="80" name="Google Shape;16507;p75">
              <a:extLst>
                <a:ext uri="{FF2B5EF4-FFF2-40B4-BE49-F238E27FC236}">
                  <a16:creationId xmlns:a16="http://schemas.microsoft.com/office/drawing/2014/main" xmlns="" id="{9F868A25-2FEC-4823-9D9A-7787B31E0572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508;p75">
              <a:extLst>
                <a:ext uri="{FF2B5EF4-FFF2-40B4-BE49-F238E27FC236}">
                  <a16:creationId xmlns:a16="http://schemas.microsoft.com/office/drawing/2014/main" xmlns="" id="{A6EB0F53-DF88-475E-BFA6-7B71A2DBED02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509;p75">
              <a:extLst>
                <a:ext uri="{FF2B5EF4-FFF2-40B4-BE49-F238E27FC236}">
                  <a16:creationId xmlns:a16="http://schemas.microsoft.com/office/drawing/2014/main" xmlns="" id="{9D4BF3D3-76B7-48B8-A401-9B7F0742D1A1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510;p75">
              <a:extLst>
                <a:ext uri="{FF2B5EF4-FFF2-40B4-BE49-F238E27FC236}">
                  <a16:creationId xmlns:a16="http://schemas.microsoft.com/office/drawing/2014/main" xmlns="" id="{F3CC02C9-B8F8-4FC3-B1AB-E03E508E6AE8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16722;p75">
            <a:extLst>
              <a:ext uri="{FF2B5EF4-FFF2-40B4-BE49-F238E27FC236}">
                <a16:creationId xmlns:a16="http://schemas.microsoft.com/office/drawing/2014/main" xmlns="" id="{D5988110-CEAE-4337-A291-B1AE3D0AD488}"/>
              </a:ext>
            </a:extLst>
          </p:cNvPr>
          <p:cNvSpPr/>
          <p:nvPr/>
        </p:nvSpPr>
        <p:spPr>
          <a:xfrm>
            <a:off x="1274704" y="3401170"/>
            <a:ext cx="834818" cy="834894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22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6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3610" y="3061000"/>
            <a:ext cx="5410495" cy="3101119"/>
          </a:xfrm>
          <a:prstGeom prst="rect">
            <a:avLst/>
          </a:prstGeom>
          <a:solidFill>
            <a:srgbClr val="436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96" y="6858000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659" y="1278411"/>
            <a:ext cx="9999453" cy="70759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ВЫВОДЫ</a:t>
            </a:r>
            <a:r>
              <a:rPr lang="ru-RU" sz="3600" b="1" dirty="0" smtClean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3200" b="1" dirty="0"/>
          </a:p>
        </p:txBody>
      </p:sp>
      <p:grpSp>
        <p:nvGrpSpPr>
          <p:cNvPr id="85" name="Google Shape;32412;p86">
            <a:extLst>
              <a:ext uri="{FF2B5EF4-FFF2-40B4-BE49-F238E27FC236}">
                <a16:creationId xmlns:a16="http://schemas.microsoft.com/office/drawing/2014/main" xmlns="" id="{B7E8FD60-42E7-4061-B1AB-7C4BF77B3104}"/>
              </a:ext>
            </a:extLst>
          </p:cNvPr>
          <p:cNvGrpSpPr/>
          <p:nvPr/>
        </p:nvGrpSpPr>
        <p:grpSpPr>
          <a:xfrm>
            <a:off x="1099128" y="2003572"/>
            <a:ext cx="1018296" cy="1018296"/>
            <a:chOff x="4673513" y="3789408"/>
            <a:chExt cx="297700" cy="297700"/>
          </a:xfrm>
          <a:solidFill>
            <a:srgbClr val="2268EE"/>
          </a:solidFill>
        </p:grpSpPr>
        <p:sp>
          <p:nvSpPr>
            <p:cNvPr id="86" name="Google Shape;32413;p86">
              <a:extLst>
                <a:ext uri="{FF2B5EF4-FFF2-40B4-BE49-F238E27FC236}">
                  <a16:creationId xmlns:a16="http://schemas.microsoft.com/office/drawing/2014/main" xmlns="" id="{F47D3617-D8EA-4480-B60A-53D28F4B87A8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14;p86">
              <a:extLst>
                <a:ext uri="{FF2B5EF4-FFF2-40B4-BE49-F238E27FC236}">
                  <a16:creationId xmlns:a16="http://schemas.microsoft.com/office/drawing/2014/main" xmlns="" id="{2E4F274C-5510-4E21-89D5-EE36ED2B6EFD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15;p86">
              <a:extLst>
                <a:ext uri="{FF2B5EF4-FFF2-40B4-BE49-F238E27FC236}">
                  <a16:creationId xmlns:a16="http://schemas.microsoft.com/office/drawing/2014/main" xmlns="" id="{4620F880-DC2F-4C6D-A5CA-D4F069FA34F9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939E141-4B2F-442F-AEDB-C52ACD99D019}"/>
              </a:ext>
            </a:extLst>
          </p:cNvPr>
          <p:cNvSpPr/>
          <p:nvPr/>
        </p:nvSpPr>
        <p:spPr>
          <a:xfrm>
            <a:off x="2423641" y="4268206"/>
            <a:ext cx="4772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ЧТО ИЗМЕНИЛОСЬ? 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Формирование преемственности поколений и исторической памяти.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FE4948-D1D0-40DF-B0C0-42B901ABA438}"/>
              </a:ext>
            </a:extLst>
          </p:cNvPr>
          <p:cNvSpPr/>
          <p:nvPr/>
        </p:nvSpPr>
        <p:spPr>
          <a:xfrm>
            <a:off x="2423641" y="2021437"/>
            <a:ext cx="6720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КАКИЕ РЕЗУЛЬТАТЫ?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Вовлечение студентов 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в познание информации;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создание современного</a:t>
            </a: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контента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9" name="Google Shape;13673;p70">
            <a:extLst>
              <a:ext uri="{FF2B5EF4-FFF2-40B4-BE49-F238E27FC236}">
                <a16:creationId xmlns:a16="http://schemas.microsoft.com/office/drawing/2014/main" xmlns="" id="{589F5EC3-7721-4C6A-AEAD-1C689777E996}"/>
              </a:ext>
            </a:extLst>
          </p:cNvPr>
          <p:cNvGrpSpPr/>
          <p:nvPr/>
        </p:nvGrpSpPr>
        <p:grpSpPr>
          <a:xfrm>
            <a:off x="1153546" y="4930884"/>
            <a:ext cx="1018296" cy="1138694"/>
            <a:chOff x="861113" y="2885746"/>
            <a:chExt cx="333809" cy="373277"/>
          </a:xfrm>
          <a:solidFill>
            <a:srgbClr val="2268EE"/>
          </a:solidFill>
        </p:grpSpPr>
        <p:sp>
          <p:nvSpPr>
            <p:cNvPr id="90" name="Google Shape;13674;p70">
              <a:extLst>
                <a:ext uri="{FF2B5EF4-FFF2-40B4-BE49-F238E27FC236}">
                  <a16:creationId xmlns:a16="http://schemas.microsoft.com/office/drawing/2014/main" xmlns="" id="{DC044DD2-81F1-4C52-8F52-2E257D5C882E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675;p70">
              <a:extLst>
                <a:ext uri="{FF2B5EF4-FFF2-40B4-BE49-F238E27FC236}">
                  <a16:creationId xmlns:a16="http://schemas.microsoft.com/office/drawing/2014/main" xmlns="" id="{AA723846-6165-4280-9C64-1E372A0623D6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676;p70">
              <a:extLst>
                <a:ext uri="{FF2B5EF4-FFF2-40B4-BE49-F238E27FC236}">
                  <a16:creationId xmlns:a16="http://schemas.microsoft.com/office/drawing/2014/main" xmlns="" id="{6349C705-2080-4123-A6EB-5C1DD779EF49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3FE4948-D1D0-40DF-B0C0-42B901ABA438}"/>
              </a:ext>
            </a:extLst>
          </p:cNvPr>
          <p:cNvSpPr/>
          <p:nvPr/>
        </p:nvSpPr>
        <p:spPr>
          <a:xfrm>
            <a:off x="9143999" y="3838090"/>
            <a:ext cx="3038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я делаю не так, как другие? 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Творим и пробуем!</a:t>
            </a:r>
          </a:p>
        </p:txBody>
      </p:sp>
      <p:grpSp>
        <p:nvGrpSpPr>
          <p:cNvPr id="19" name="Google Shape;16506;p75">
            <a:extLst>
              <a:ext uri="{FF2B5EF4-FFF2-40B4-BE49-F238E27FC236}">
                <a16:creationId xmlns:a16="http://schemas.microsoft.com/office/drawing/2014/main" xmlns="" id="{BAAA0EBD-B7A4-4563-9687-B0D326958693}"/>
              </a:ext>
            </a:extLst>
          </p:cNvPr>
          <p:cNvGrpSpPr/>
          <p:nvPr/>
        </p:nvGrpSpPr>
        <p:grpSpPr>
          <a:xfrm>
            <a:off x="7973549" y="4100564"/>
            <a:ext cx="1023966" cy="910504"/>
            <a:chOff x="5585861" y="2905929"/>
            <a:chExt cx="379764" cy="337684"/>
          </a:xfrm>
          <a:solidFill>
            <a:schemeClr val="bg1"/>
          </a:solidFill>
        </p:grpSpPr>
        <p:sp>
          <p:nvSpPr>
            <p:cNvPr id="20" name="Google Shape;16507;p75">
              <a:extLst>
                <a:ext uri="{FF2B5EF4-FFF2-40B4-BE49-F238E27FC236}">
                  <a16:creationId xmlns:a16="http://schemas.microsoft.com/office/drawing/2014/main" xmlns="" id="{9F868A25-2FEC-4823-9D9A-7787B31E0572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508;p75">
              <a:extLst>
                <a:ext uri="{FF2B5EF4-FFF2-40B4-BE49-F238E27FC236}">
                  <a16:creationId xmlns:a16="http://schemas.microsoft.com/office/drawing/2014/main" xmlns="" id="{A6EB0F53-DF88-475E-BFA6-7B71A2DBED02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509;p75">
              <a:extLst>
                <a:ext uri="{FF2B5EF4-FFF2-40B4-BE49-F238E27FC236}">
                  <a16:creationId xmlns:a16="http://schemas.microsoft.com/office/drawing/2014/main" xmlns="" id="{9D4BF3D3-76B7-48B8-A401-9B7F0742D1A1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510;p75">
              <a:extLst>
                <a:ext uri="{FF2B5EF4-FFF2-40B4-BE49-F238E27FC236}">
                  <a16:creationId xmlns:a16="http://schemas.microsoft.com/office/drawing/2014/main" xmlns="" id="{F3CC02C9-B8F8-4FC3-B1AB-E03E508E6AE8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5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"/>
            <a:ext cx="12192000" cy="685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080" y="2814948"/>
            <a:ext cx="8361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2342" y="1347375"/>
            <a:ext cx="967316" cy="798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2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  <p:sp>
        <p:nvSpPr>
          <p:cNvPr id="9" name="Прямоугольник 8"/>
          <p:cNvSpPr/>
          <p:nvPr/>
        </p:nvSpPr>
        <p:spPr>
          <a:xfrm>
            <a:off x="1411453" y="2840573"/>
            <a:ext cx="966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«Творить, пробовать, искать и развиваться»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1026" name="Picture 2" descr="C:\Users\Мухадинов\Desktop\photo_5438345435270995180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0087" y="-1056905"/>
            <a:ext cx="6151419" cy="10838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2050" name="Picture 2" descr="C:\Users\Мухадинов\Desktop\photo_5438345435270995181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-2667000"/>
            <a:ext cx="54864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3074" name="Picture 2" descr="C:\Users\Мухадинов\Desktop\photo_5438345435270995182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-2667000"/>
            <a:ext cx="54864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75" y="1033153"/>
            <a:ext cx="10605867" cy="627017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4098" name="Picture 2" descr="C:\Users\Мухадинов\Desktop\photo_5438345435270995183_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-2667000"/>
            <a:ext cx="5486400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171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«ЗАЧЕМ Я ЭТО ДЕЛАЮ?» </vt:lpstr>
      <vt:lpstr>«ЧТО Я ДЕЛАЮ?» </vt:lpstr>
      <vt:lpstr>ВЫВОДЫ:</vt:lpstr>
      <vt:lpstr>Презентация PowerPoint</vt:lpstr>
      <vt:lpstr>        </vt:lpstr>
      <vt:lpstr>        </vt:lpstr>
      <vt:lpstr>        </vt:lpstr>
      <vt:lpstr>        </vt:lpstr>
      <vt:lpstr>        </vt:lpstr>
      <vt:lpstr>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Ольга</cp:lastModifiedBy>
  <cp:revision>43</cp:revision>
  <dcterms:created xsi:type="dcterms:W3CDTF">2023-09-18T13:34:31Z</dcterms:created>
  <dcterms:modified xsi:type="dcterms:W3CDTF">2024-06-18T20:00:36Z</dcterms:modified>
</cp:coreProperties>
</file>