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61" r:id="rId3"/>
    <p:sldId id="274" r:id="rId4"/>
    <p:sldId id="263" r:id="rId5"/>
    <p:sldId id="276" r:id="rId6"/>
    <p:sldId id="264" r:id="rId7"/>
    <p:sldId id="265" r:id="rId8"/>
    <p:sldId id="267" r:id="rId9"/>
    <p:sldId id="277" r:id="rId10"/>
    <p:sldId id="278" r:id="rId11"/>
    <p:sldId id="279" r:id="rId12"/>
    <p:sldId id="280" r:id="rId13"/>
    <p:sldId id="281" r:id="rId14"/>
    <p:sldId id="28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3D6D-09B9-45A5-91E9-C36B90BF8DD4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D17C-F070-4EB1-80C4-2AB3C627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222C-0D41-4506-AD16-0EF7700685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0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3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01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8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0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8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5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1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5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6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8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1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2ECE-AAFA-4736-A057-7C3FE3E2533D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0A37B4-11F8-4919-88A6-586EE51A5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FD40A74-E9EC-4CBE-9721-6E026028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1974844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Конкурс чтецов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b="1" dirty="0"/>
              <a:t>«В служении верном Отчизне клянусь»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  Авторы: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   Маскаева Вера Александровна</a:t>
            </a:r>
            <a:r>
              <a:rPr lang="ru-RU" sz="1600" dirty="0">
                <a:solidFill>
                  <a:schemeClr val="tx1"/>
                </a:solidFill>
              </a:rPr>
              <a:t>, методист лаборатории       этнокультурного  образования ГБУ ДПО РМ «ЦНППМ «Педагог 13.ру».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   Горбунова Мария Александровна</a:t>
            </a:r>
            <a:r>
              <a:rPr lang="ru-RU" sz="1600" b="1">
                <a:solidFill>
                  <a:schemeClr val="tx1"/>
                </a:solidFill>
              </a:rPr>
              <a:t>, педагог</a:t>
            </a:r>
            <a:r>
              <a:rPr lang="ru-RU" sz="160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1244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D7AE94B6-B7F5-4655-BEAC-7CB7D87B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7881" y="188641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НА ФРОНТОВОЙ ДОРОГЕ</a:t>
            </a:r>
            <a:endParaRPr lang="ru-RU" dirty="0"/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К полосе прифронтовой</a:t>
            </a:r>
          </a:p>
          <a:p>
            <a:pPr algn="ctr"/>
            <a:r>
              <a:rPr lang="ru-RU" dirty="0"/>
              <a:t>Поезд вышел с полустанка.</a:t>
            </a:r>
          </a:p>
          <a:p>
            <a:pPr algn="ctr"/>
            <a:r>
              <a:rPr lang="ru-RU" dirty="0"/>
              <a:t>На вагоне часовой:</a:t>
            </a:r>
          </a:p>
          <a:p>
            <a:pPr algn="ctr"/>
            <a:r>
              <a:rPr lang="ru-RU" dirty="0"/>
              <a:t>Это девушка-</a:t>
            </a:r>
            <a:r>
              <a:rPr lang="ru-RU" dirty="0" err="1"/>
              <a:t>мокшанка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В настороженный покой</a:t>
            </a:r>
          </a:p>
          <a:p>
            <a:pPr algn="ctr"/>
            <a:r>
              <a:rPr lang="ru-RU" dirty="0"/>
              <a:t>Пулемет глядит зенитный.</a:t>
            </a:r>
          </a:p>
          <a:p>
            <a:pPr algn="ctr"/>
            <a:r>
              <a:rPr lang="ru-RU" dirty="0"/>
              <a:t>Твой товарищ боевой,</a:t>
            </a:r>
          </a:p>
          <a:p>
            <a:pPr algn="ctr"/>
            <a:r>
              <a:rPr lang="ru-RU" dirty="0"/>
              <a:t>Как и ты, всю ночь не спит он &lt;…&gt;.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Все светлее в темноте</a:t>
            </a:r>
          </a:p>
          <a:p>
            <a:pPr algn="ctr"/>
            <a:r>
              <a:rPr lang="ru-RU" dirty="0"/>
              <a:t>Блеск прожекторов струится.</a:t>
            </a:r>
          </a:p>
          <a:p>
            <a:pPr algn="ctr"/>
            <a:r>
              <a:rPr lang="ru-RU" dirty="0"/>
              <a:t>Черный «</a:t>
            </a:r>
            <a:r>
              <a:rPr lang="ru-RU" dirty="0" err="1"/>
              <a:t>юнкерс</a:t>
            </a:r>
            <a:r>
              <a:rPr lang="ru-RU" dirty="0"/>
              <a:t>» в высоте</a:t>
            </a:r>
          </a:p>
          <a:p>
            <a:pPr algn="ctr"/>
            <a:r>
              <a:rPr lang="ru-RU" dirty="0"/>
              <a:t>Кружит злобной, хищной птицей.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Но вбивает пулемет</a:t>
            </a:r>
          </a:p>
          <a:p>
            <a:pPr algn="ctr"/>
            <a:r>
              <a:rPr lang="ru-RU" dirty="0"/>
              <a:t>В небо огненные гвозди.</a:t>
            </a:r>
          </a:p>
          <a:p>
            <a:pPr algn="ctr"/>
            <a:r>
              <a:rPr lang="ru-RU" dirty="0"/>
              <a:t>Рухнул наземь самолет,</a:t>
            </a:r>
          </a:p>
          <a:p>
            <a:pPr algn="ctr"/>
            <a:r>
              <a:rPr lang="ru-RU" dirty="0"/>
              <a:t>Гарью пахнет свежий воздух…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0016" y="90872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Вновь вокруг ночной покой…</a:t>
            </a:r>
          </a:p>
          <a:p>
            <a:pPr algn="ctr"/>
            <a:r>
              <a:rPr lang="ru-RU" dirty="0"/>
              <a:t>Девушка легко вздохнула,</a:t>
            </a:r>
          </a:p>
          <a:p>
            <a:pPr algn="ctr"/>
            <a:r>
              <a:rPr lang="ru-RU" dirty="0"/>
              <a:t>Гладя ласковой рукой</a:t>
            </a:r>
          </a:p>
          <a:p>
            <a:pPr algn="ctr"/>
            <a:r>
              <a:rPr lang="ru-RU" dirty="0"/>
              <a:t>Остывающее дуло.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В памяти своей несу</a:t>
            </a:r>
          </a:p>
          <a:p>
            <a:pPr algn="ctr"/>
            <a:r>
              <a:rPr lang="ru-RU" dirty="0"/>
              <a:t>Эту ночь у полустанка,</a:t>
            </a:r>
          </a:p>
          <a:p>
            <a:pPr algn="ctr"/>
            <a:r>
              <a:rPr lang="ru-RU" dirty="0"/>
              <a:t>Этот бой в глухом лесу</a:t>
            </a:r>
          </a:p>
          <a:p>
            <a:pPr algn="ctr"/>
            <a:r>
              <a:rPr lang="ru-RU" dirty="0"/>
              <a:t>И тебя, моя </a:t>
            </a:r>
            <a:r>
              <a:rPr lang="ru-RU" dirty="0" err="1"/>
              <a:t>мокшанка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44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5EFE9257-948C-48F1-95B0-D8973E96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5649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Стихотворение И. Д. Девин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«В час ночной ты возле дома будь»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 (1943 г.)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27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7378FC95-91F7-4006-ABF6-220AB793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0"/>
            <a:ext cx="4968552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* * *</a:t>
            </a:r>
            <a:endParaRPr lang="ru-RU" sz="1400" dirty="0"/>
          </a:p>
          <a:p>
            <a:pPr marL="0" indent="0" algn="ctr">
              <a:buNone/>
            </a:pPr>
            <a:r>
              <a:rPr lang="ru-RU" sz="1200" dirty="0"/>
              <a:t>В час ночной ты возле дома будь.</a:t>
            </a:r>
          </a:p>
          <a:p>
            <a:pPr marL="0" indent="0" algn="ctr">
              <a:buNone/>
            </a:pPr>
            <a:r>
              <a:rPr lang="ru-RU" sz="1200" dirty="0"/>
              <a:t>Под луной хочу открыть тебе я </a:t>
            </a:r>
          </a:p>
          <a:p>
            <a:pPr marL="0" indent="0" algn="ctr">
              <a:buNone/>
            </a:pPr>
            <a:r>
              <a:rPr lang="ru-RU" sz="1200" dirty="0"/>
              <a:t>Свой счастливый,</a:t>
            </a:r>
          </a:p>
          <a:p>
            <a:pPr marL="0" indent="0" algn="ctr">
              <a:buNone/>
            </a:pPr>
            <a:r>
              <a:rPr lang="ru-RU" sz="1200" dirty="0"/>
              <a:t>Свой солдатский путь,</a:t>
            </a:r>
          </a:p>
          <a:p>
            <a:pPr marL="0" indent="0" algn="ctr">
              <a:buNone/>
            </a:pPr>
            <a:r>
              <a:rPr lang="ru-RU" sz="1200" dirty="0"/>
              <a:t>Что прошел с винтовкой, не робея.</a:t>
            </a:r>
          </a:p>
          <a:p>
            <a:pPr marL="0" indent="0" algn="ctr">
              <a:buNone/>
            </a:pPr>
            <a:r>
              <a:rPr lang="ru-RU" sz="1200" dirty="0"/>
              <a:t> </a:t>
            </a:r>
          </a:p>
          <a:p>
            <a:pPr marL="0" indent="0" algn="ctr">
              <a:buNone/>
            </a:pPr>
            <a:r>
              <a:rPr lang="ru-RU" sz="1200" dirty="0"/>
              <a:t>От тебя, от дома вдалеке,</a:t>
            </a:r>
          </a:p>
          <a:p>
            <a:pPr marL="0" indent="0" algn="ctr">
              <a:buNone/>
            </a:pPr>
            <a:r>
              <a:rPr lang="ru-RU" sz="1200" dirty="0"/>
              <a:t>От мороза весь </a:t>
            </a:r>
            <a:r>
              <a:rPr lang="ru-RU" sz="1200" dirty="0" err="1"/>
              <a:t>заинденевший</a:t>
            </a:r>
            <a:r>
              <a:rPr lang="ru-RU" sz="1200" dirty="0"/>
              <a:t>,</a:t>
            </a:r>
          </a:p>
          <a:p>
            <a:pPr marL="0" indent="0" algn="ctr">
              <a:buNone/>
            </a:pPr>
            <a:r>
              <a:rPr lang="ru-RU" sz="1200" dirty="0"/>
              <a:t>Я с тобой стою – рука в руке,</a:t>
            </a:r>
          </a:p>
          <a:p>
            <a:pPr marL="0" indent="0" algn="ctr">
              <a:buNone/>
            </a:pPr>
            <a:r>
              <a:rPr lang="ru-RU" sz="1200" dirty="0"/>
              <a:t>Я, в бою недавнем уцелевший.</a:t>
            </a:r>
          </a:p>
          <a:p>
            <a:pPr marL="0" indent="0" algn="ctr">
              <a:buNone/>
            </a:pPr>
            <a:r>
              <a:rPr lang="ru-RU" sz="1200" dirty="0"/>
              <a:t> </a:t>
            </a:r>
          </a:p>
          <a:p>
            <a:pPr marL="0" indent="0" algn="ctr">
              <a:buNone/>
            </a:pPr>
            <a:r>
              <a:rPr lang="ru-RU" sz="1200" dirty="0"/>
              <a:t>Юным оком охвативший мрак</a:t>
            </a:r>
          </a:p>
          <a:p>
            <a:pPr marL="0" indent="0" algn="ctr">
              <a:buNone/>
            </a:pPr>
            <a:r>
              <a:rPr lang="ru-RU" sz="1200" dirty="0"/>
              <a:t>Над землей, потомок Прометея,</a:t>
            </a:r>
          </a:p>
          <a:p>
            <a:pPr marL="0" indent="0" algn="ctr">
              <a:buNone/>
            </a:pPr>
            <a:r>
              <a:rPr lang="ru-RU" sz="1200" dirty="0"/>
              <a:t>Богу тьмы – я самый первый</a:t>
            </a:r>
          </a:p>
          <a:p>
            <a:pPr marL="0" indent="0" algn="ctr">
              <a:buNone/>
            </a:pPr>
            <a:r>
              <a:rPr lang="ru-RU" sz="1200" dirty="0"/>
              <a:t>враг, ‑</a:t>
            </a:r>
          </a:p>
          <a:p>
            <a:pPr marL="0" indent="0" algn="ctr">
              <a:buNone/>
            </a:pPr>
            <a:r>
              <a:rPr lang="ru-RU" sz="1200" dirty="0"/>
              <a:t>Так скажу, не хвастая, тебе я.</a:t>
            </a:r>
          </a:p>
          <a:p>
            <a:pPr marL="0" indent="0" algn="ctr">
              <a:buNone/>
            </a:pPr>
            <a:r>
              <a:rPr lang="ru-RU" sz="1200" dirty="0"/>
              <a:t>Будет ночь. Луна. В медалях грудь.</a:t>
            </a:r>
          </a:p>
          <a:p>
            <a:pPr marL="0" indent="0" algn="ctr">
              <a:buNone/>
            </a:pPr>
            <a:r>
              <a:rPr lang="ru-RU" sz="1200" dirty="0"/>
              <a:t>Мирный свет над тихую избою.</a:t>
            </a:r>
          </a:p>
          <a:p>
            <a:pPr marL="0" indent="0" algn="ctr">
              <a:buNone/>
            </a:pPr>
            <a:r>
              <a:rPr lang="ru-RU" sz="1200" dirty="0"/>
              <a:t>… Ты меня простишь за этот путь,</a:t>
            </a:r>
          </a:p>
          <a:p>
            <a:pPr marL="0" indent="0" algn="ctr">
              <a:buNone/>
            </a:pPr>
            <a:r>
              <a:rPr lang="ru-RU" sz="1200" dirty="0"/>
              <a:t>Что прошел один, а не с тобою.</a:t>
            </a:r>
          </a:p>
          <a:p>
            <a:pPr marL="0" indent="0" algn="ctr">
              <a:buNone/>
            </a:pPr>
            <a:r>
              <a:rPr lang="ru-RU" sz="1200" dirty="0"/>
              <a:t>В час ночной ты возле дома будь</a:t>
            </a:r>
          </a:p>
          <a:p>
            <a:pPr marL="0" indent="0" algn="ctr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722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419BFF6-B63A-41A6-8763-65835192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310" y="270892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Отрывок из «Баллады о молодом танкисте» И. М. Девина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3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DDDB986-44F5-4138-88F9-E86E9D2A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935498"/>
            <a:ext cx="8686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/>
              <a:t>ОТРЫВОК ИЗ «БАЛЛАДЫ О МОЛОДОМ ТАНКИСТЕ» И. М. ДЕВИНА</a:t>
            </a:r>
          </a:p>
          <a:p>
            <a:pPr marL="0" indent="0" algn="ctr">
              <a:buNone/>
            </a:pPr>
            <a:r>
              <a:rPr lang="ru-RU" dirty="0"/>
              <a:t>Не на ученьях</a:t>
            </a:r>
          </a:p>
          <a:p>
            <a:pPr marL="0" indent="0" algn="ctr">
              <a:buNone/>
            </a:pPr>
            <a:r>
              <a:rPr lang="ru-RU" dirty="0"/>
              <a:t>Дело было –</a:t>
            </a:r>
          </a:p>
          <a:p>
            <a:pPr marL="0" indent="0" algn="ctr">
              <a:buNone/>
            </a:pPr>
            <a:r>
              <a:rPr lang="ru-RU" dirty="0"/>
              <a:t>На войне.</a:t>
            </a:r>
          </a:p>
          <a:p>
            <a:pPr marL="0" indent="0" algn="ctr">
              <a:buNone/>
            </a:pPr>
            <a:r>
              <a:rPr lang="ru-RU" dirty="0"/>
              <a:t>Танкист-мальчишка</a:t>
            </a:r>
          </a:p>
          <a:p>
            <a:pPr marL="0" indent="0" algn="ctr">
              <a:buNone/>
            </a:pPr>
            <a:r>
              <a:rPr lang="ru-RU" dirty="0"/>
              <a:t>Был в разведку снаряжен.</a:t>
            </a:r>
          </a:p>
          <a:p>
            <a:pPr marL="0" indent="0" algn="ctr">
              <a:buNone/>
            </a:pPr>
            <a:r>
              <a:rPr lang="ru-RU" dirty="0"/>
              <a:t>И командир сказал: </a:t>
            </a:r>
          </a:p>
          <a:p>
            <a:pPr marL="0" indent="0" algn="ctr">
              <a:buNone/>
            </a:pPr>
            <a:r>
              <a:rPr lang="ru-RU" dirty="0"/>
              <a:t>‑ Ты там смотри,</a:t>
            </a:r>
          </a:p>
          <a:p>
            <a:pPr marL="0" indent="0" algn="ctr">
              <a:buNone/>
            </a:pPr>
            <a:r>
              <a:rPr lang="ru-RU" dirty="0"/>
              <a:t>В огне!</a:t>
            </a:r>
          </a:p>
          <a:p>
            <a:pPr marL="0" indent="0" algn="ctr">
              <a:buNone/>
            </a:pPr>
            <a:r>
              <a:rPr lang="ru-RU" dirty="0"/>
              <a:t>Держись танкистом!</a:t>
            </a:r>
          </a:p>
          <a:p>
            <a:pPr marL="0" indent="0" algn="ctr">
              <a:buNone/>
            </a:pPr>
            <a:r>
              <a:rPr lang="ru-RU" dirty="0"/>
              <a:t>А танкист – из стали он…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24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744D7773-A79A-4BCE-949A-0D1FDB16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913" y="67076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</a:rPr>
              <a:t>Павел Кириллович </a:t>
            </a:r>
            <a:r>
              <a:rPr lang="ru-RU" b="1" dirty="0" err="1">
                <a:solidFill>
                  <a:schemeClr val="tx1"/>
                </a:solidFill>
                <a:latin typeface="+mn-lt"/>
              </a:rPr>
              <a:t>Любаев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 </a:t>
            </a:r>
            <a:br>
              <a:rPr lang="ru-RU" b="1" dirty="0">
                <a:solidFill>
                  <a:schemeClr val="tx1"/>
                </a:solidFill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>(1919-</a:t>
            </a: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2013)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9ED5E46-F1FF-4C59-B90F-40D07F0A4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C9D76AE-309D-41AF-B0A2-5E0EA792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81" y="2133600"/>
            <a:ext cx="53911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5054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D74425AB-E6C1-46C8-AE10-BCA0D791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584" y="260648"/>
            <a:ext cx="3181672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«Братья»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4080" y="980729"/>
            <a:ext cx="4051176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Нас пятерых на фронт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Мать проводила,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А вот вернулся только я домой.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Мать часто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На дорогу выходила,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Ждала все сыновей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И летом и зимой.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Глаза с тоской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Смотрели беспредельной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Из-под тяжелых,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Покрасневших век.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И годы горькой жизни,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Как метелью,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Запорошили голову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Навек.</a:t>
            </a:r>
          </a:p>
          <a:p>
            <a:pPr marL="0" indent="0">
              <a:buNone/>
            </a:pPr>
            <a:r>
              <a:rPr lang="ru-RU" sz="17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6533" y="980728"/>
            <a:ext cx="4211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Огнем сжигало душу.</a:t>
            </a:r>
          </a:p>
          <a:p>
            <a:r>
              <a:rPr lang="ru-RU" sz="1700" dirty="0"/>
              <a:t>Мать слезами</a:t>
            </a:r>
          </a:p>
          <a:p>
            <a:r>
              <a:rPr lang="ru-RU" sz="1700" dirty="0"/>
              <a:t>Хотела погасить</a:t>
            </a:r>
          </a:p>
          <a:p>
            <a:r>
              <a:rPr lang="ru-RU" sz="1700" dirty="0" err="1"/>
              <a:t>Полящий</a:t>
            </a:r>
            <a:r>
              <a:rPr lang="ru-RU" sz="1700" dirty="0"/>
              <a:t> зной.</a:t>
            </a:r>
          </a:p>
          <a:p>
            <a:r>
              <a:rPr lang="ru-RU" sz="1700" dirty="0"/>
              <a:t> </a:t>
            </a:r>
          </a:p>
          <a:p>
            <a:r>
              <a:rPr lang="ru-RU" sz="1700" dirty="0"/>
              <a:t>Но разве можно?</a:t>
            </a:r>
          </a:p>
          <a:p>
            <a:r>
              <a:rPr lang="ru-RU" sz="1700" dirty="0"/>
              <a:t>Горе, как тисками,</a:t>
            </a:r>
          </a:p>
          <a:p>
            <a:r>
              <a:rPr lang="ru-RU" sz="1700" dirty="0"/>
              <a:t>Взяло за горло</a:t>
            </a:r>
          </a:p>
          <a:p>
            <a:r>
              <a:rPr lang="ru-RU" sz="1700" dirty="0"/>
              <a:t>Хваткою стальной.</a:t>
            </a:r>
          </a:p>
          <a:p>
            <a:r>
              <a:rPr lang="ru-RU" sz="1700" dirty="0"/>
              <a:t> </a:t>
            </a:r>
          </a:p>
          <a:p>
            <a:r>
              <a:rPr lang="ru-RU" sz="1700" dirty="0"/>
              <a:t>Встав у окна,</a:t>
            </a:r>
          </a:p>
          <a:p>
            <a:r>
              <a:rPr lang="ru-RU" sz="1700" dirty="0"/>
              <a:t>Она вздыхала:</a:t>
            </a:r>
          </a:p>
          <a:p>
            <a:r>
              <a:rPr lang="ru-RU" sz="1700" dirty="0"/>
              <a:t>– еще бы раз хоть</a:t>
            </a:r>
          </a:p>
          <a:p>
            <a:r>
              <a:rPr lang="ru-RU" sz="1700" dirty="0"/>
              <a:t>Поглядеть на них…</a:t>
            </a:r>
          </a:p>
          <a:p>
            <a:r>
              <a:rPr lang="ru-RU" sz="1700" dirty="0"/>
              <a:t> </a:t>
            </a:r>
          </a:p>
          <a:p>
            <a:r>
              <a:rPr lang="ru-RU" sz="1700" dirty="0"/>
              <a:t>И, забываясь,</a:t>
            </a:r>
          </a:p>
          <a:p>
            <a:r>
              <a:rPr lang="ru-RU" sz="1700" dirty="0"/>
              <a:t>Часто называла </a:t>
            </a:r>
          </a:p>
          <a:p>
            <a:r>
              <a:rPr lang="ru-RU" sz="1700" dirty="0"/>
              <a:t>Меня родными именами их.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В лесу прифронтово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68408" y="6031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2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25B5AC55-A04E-47D9-884A-029D7103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170" y="49214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Федор </a:t>
            </a:r>
            <a:r>
              <a:rPr lang="ru-RU" b="1" dirty="0" err="1">
                <a:solidFill>
                  <a:schemeClr val="tx1"/>
                </a:solidFill>
                <a:effectLst/>
                <a:latin typeface="+mn-lt"/>
              </a:rPr>
              <a:t>Савватьевич</a:t>
            </a: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 Дурнов 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(1921-1944) 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https://avatars.mds.yandex.net/i?id=f3e24391823e97cf960d2dc7c20865e935b5e57f-9229664-images-thumbs&amp;n=13">
            <a:extLst>
              <a:ext uri="{FF2B5EF4-FFF2-40B4-BE49-F238E27FC236}">
                <a16:creationId xmlns:a16="http://schemas.microsoft.com/office/drawing/2014/main" id="{E4E71CF5-3FAF-41C0-BCB7-643390F6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6" y="1923723"/>
            <a:ext cx="3996499" cy="47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6827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41E16D61-EA85-4496-8BDB-536BBD4E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792" y="2617917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Стихотворение Ф. С. Дурнова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«Мне идти сегодня в бой» (1944 г.)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62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2C69372-6843-4A8E-B2B8-298738F8A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47936"/>
            <a:ext cx="4195192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«Мне идти сегодня в бой»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7500" y="986136"/>
            <a:ext cx="4467472" cy="52387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sz="5500" dirty="0"/>
              <a:t>Тише, сердце! Что с тобой?</a:t>
            </a:r>
          </a:p>
          <a:p>
            <a:pPr marL="0" indent="0" algn="ctr">
              <a:buNone/>
            </a:pPr>
            <a:r>
              <a:rPr lang="ru-RU" sz="5500" dirty="0"/>
              <a:t>Мне идти сегодня в бой.</a:t>
            </a:r>
          </a:p>
          <a:p>
            <a:pPr marL="0" indent="0" algn="ctr">
              <a:buNone/>
            </a:pPr>
            <a:r>
              <a:rPr lang="ru-RU" sz="5500" dirty="0"/>
              <a:t>Снегом вишня расцвела,</a:t>
            </a:r>
          </a:p>
          <a:p>
            <a:pPr marL="0" indent="0" algn="ctr">
              <a:buNone/>
            </a:pPr>
            <a:r>
              <a:rPr lang="ru-RU" sz="5500" dirty="0"/>
              <a:t>На поля весна пришла.</a:t>
            </a:r>
          </a:p>
          <a:p>
            <a:pPr marL="0" indent="0" algn="ctr">
              <a:buNone/>
            </a:pPr>
            <a:r>
              <a:rPr lang="ru-RU" sz="5500" dirty="0"/>
              <a:t>Брат, расти! Широк твой путь!</a:t>
            </a:r>
          </a:p>
          <a:p>
            <a:pPr marL="0" indent="0" algn="ctr">
              <a:buNone/>
            </a:pPr>
            <a:r>
              <a:rPr lang="ru-RU" sz="5500" dirty="0"/>
              <a:t>Честным будь и сильным будь,</a:t>
            </a:r>
          </a:p>
          <a:p>
            <a:pPr marL="0" indent="0" algn="ctr">
              <a:buNone/>
            </a:pPr>
            <a:r>
              <a:rPr lang="ru-RU" sz="5500" dirty="0"/>
              <a:t>Будь всегда готов в бою</a:t>
            </a:r>
          </a:p>
          <a:p>
            <a:pPr marL="0" indent="0" algn="ctr">
              <a:buNone/>
            </a:pPr>
            <a:r>
              <a:rPr lang="ru-RU" sz="5500" dirty="0"/>
              <a:t>Защитить страну свою. </a:t>
            </a:r>
          </a:p>
          <a:p>
            <a:pPr marL="0" indent="0" algn="ctr">
              <a:buNone/>
            </a:pPr>
            <a:r>
              <a:rPr lang="ru-RU" sz="5500" dirty="0"/>
              <a:t>Сердце рвется из груди,</a:t>
            </a:r>
          </a:p>
          <a:p>
            <a:pPr marL="0" indent="0" algn="ctr">
              <a:buNone/>
            </a:pPr>
            <a:r>
              <a:rPr lang="ru-RU" sz="5500" dirty="0"/>
              <a:t>Мины рвутся впереди – </a:t>
            </a:r>
          </a:p>
          <a:p>
            <a:pPr marL="0" indent="0" algn="ctr">
              <a:buNone/>
            </a:pPr>
            <a:r>
              <a:rPr lang="ru-RU" sz="5500" dirty="0"/>
              <a:t>У Днепра и над Днепром</a:t>
            </a:r>
          </a:p>
          <a:p>
            <a:pPr marL="0" indent="0" algn="ctr">
              <a:buNone/>
            </a:pPr>
            <a:r>
              <a:rPr lang="ru-RU" sz="5500" dirty="0"/>
              <a:t>Гром гремит, железный гром!</a:t>
            </a:r>
          </a:p>
          <a:p>
            <a:pPr marL="0" indent="0" algn="ctr">
              <a:buNone/>
            </a:pPr>
            <a:r>
              <a:rPr lang="ru-RU" sz="5500" dirty="0"/>
              <a:t>Не боялся я свинца,</a:t>
            </a:r>
          </a:p>
          <a:p>
            <a:pPr marL="0" indent="0" algn="ctr">
              <a:buNone/>
            </a:pPr>
            <a:r>
              <a:rPr lang="ru-RU" sz="5500" dirty="0"/>
              <a:t>Сберегу я честь бойца.</a:t>
            </a:r>
          </a:p>
          <a:p>
            <a:pPr marL="0" indent="0" algn="ctr">
              <a:buNone/>
            </a:pPr>
            <a:r>
              <a:rPr lang="ru-RU" sz="5500" dirty="0"/>
              <a:t>Жить мне, брат, или не жить,</a:t>
            </a:r>
          </a:p>
          <a:p>
            <a:pPr marL="0" indent="0" algn="ctr">
              <a:buNone/>
            </a:pPr>
            <a:r>
              <a:rPr lang="ru-RU" sz="5500" dirty="0"/>
              <a:t>Знаю, - трусом мне не быть! </a:t>
            </a:r>
          </a:p>
          <a:p>
            <a:pPr marL="0" indent="0" algn="r">
              <a:buNone/>
            </a:pPr>
            <a:r>
              <a:rPr lang="ru-RU" sz="5500" dirty="0"/>
              <a:t>(1944 г)</a:t>
            </a:r>
          </a:p>
        </p:txBody>
      </p:sp>
    </p:spTree>
    <p:extLst>
      <p:ext uri="{BB962C8B-B14F-4D97-AF65-F5344CB8AC3E}">
        <p14:creationId xmlns:p14="http://schemas.microsoft.com/office/powerpoint/2010/main" val="103699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B77DD457-DD26-4E1D-8ADB-A5465930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4208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Стихотворение Ф. С. Дурнова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«Письмо домой» (1940 г.)</a:t>
            </a:r>
          </a:p>
        </p:txBody>
      </p:sp>
    </p:spTree>
    <p:extLst>
      <p:ext uri="{BB962C8B-B14F-4D97-AF65-F5344CB8AC3E}">
        <p14:creationId xmlns:p14="http://schemas.microsoft.com/office/powerpoint/2010/main" val="63093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64132DDD-936B-489C-BA64-61734552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555" y="219376"/>
            <a:ext cx="4339208" cy="838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«Письмо домой»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9031" y="2526475"/>
            <a:ext cx="3491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Где поют, встречая зори,</a:t>
            </a:r>
          </a:p>
          <a:p>
            <a:r>
              <a:rPr lang="ru-RU" dirty="0"/>
              <a:t>Звонко-звонко петухи,</a:t>
            </a:r>
          </a:p>
          <a:p>
            <a:r>
              <a:rPr lang="ru-RU" dirty="0"/>
              <a:t>Где писал на синем взгорье </a:t>
            </a:r>
          </a:p>
          <a:p>
            <a:r>
              <a:rPr lang="ru-RU" dirty="0"/>
              <a:t>Сын твой первые стихи.</a:t>
            </a:r>
          </a:p>
          <a:p>
            <a:r>
              <a:rPr lang="ru-RU" dirty="0"/>
              <a:t>Вспоминаю я рыбалки,</a:t>
            </a:r>
          </a:p>
          <a:p>
            <a:r>
              <a:rPr lang="ru-RU" dirty="0"/>
              <a:t>Аромат ухи густой,</a:t>
            </a:r>
          </a:p>
          <a:p>
            <a:r>
              <a:rPr lang="ru-RU" dirty="0"/>
              <a:t>Взмах бордовой полушалки</a:t>
            </a:r>
          </a:p>
          <a:p>
            <a:r>
              <a:rPr lang="ru-RU" dirty="0"/>
              <a:t>В день прощанья за рекой…</a:t>
            </a:r>
          </a:p>
          <a:p>
            <a:r>
              <a:rPr lang="ru-RU" dirty="0"/>
              <a:t>До свиданья, дорогая.</a:t>
            </a:r>
          </a:p>
          <a:p>
            <a:r>
              <a:rPr lang="ru-RU" dirty="0"/>
              <a:t>Ты сердечко успокой.</a:t>
            </a:r>
          </a:p>
          <a:p>
            <a:r>
              <a:rPr lang="ru-RU" dirty="0"/>
              <a:t>Я живой.</a:t>
            </a:r>
          </a:p>
          <a:p>
            <a:r>
              <a:rPr lang="ru-RU" dirty="0"/>
              <a:t>Оберегаю</a:t>
            </a:r>
          </a:p>
          <a:p>
            <a:r>
              <a:rPr lang="ru-RU" dirty="0"/>
              <a:t>Нашей Родины покой.</a:t>
            </a:r>
          </a:p>
          <a:p>
            <a:r>
              <a:rPr lang="ru-RU" dirty="0"/>
              <a:t>(1940 г).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C809D-EA43-49E4-84F1-D7DF14272826}"/>
              </a:ext>
            </a:extLst>
          </p:cNvPr>
          <p:cNvSpPr txBox="1"/>
          <p:nvPr/>
        </p:nvSpPr>
        <p:spPr>
          <a:xfrm>
            <a:off x="2808514" y="987703"/>
            <a:ext cx="3209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Здравствуй, мама дорогая!</a:t>
            </a:r>
          </a:p>
          <a:p>
            <a:r>
              <a:rPr lang="ru-RU" dirty="0"/>
              <a:t> Ты сердечко успокой.</a:t>
            </a:r>
          </a:p>
          <a:p>
            <a:r>
              <a:rPr lang="ru-RU" dirty="0"/>
              <a:t>Я живой оберегаю </a:t>
            </a:r>
          </a:p>
          <a:p>
            <a:r>
              <a:rPr lang="ru-RU" dirty="0"/>
              <a:t>Нашей Родины покой.</a:t>
            </a:r>
          </a:p>
          <a:p>
            <a:r>
              <a:rPr lang="ru-RU" dirty="0"/>
              <a:t>Вспоминаю часто, часто</a:t>
            </a:r>
          </a:p>
          <a:p>
            <a:r>
              <a:rPr lang="ru-RU" dirty="0"/>
              <a:t>Рощи, поле, волны ржи,</a:t>
            </a:r>
          </a:p>
          <a:p>
            <a:r>
              <a:rPr lang="ru-RU" dirty="0"/>
              <a:t>Где познал впервые счастье</a:t>
            </a:r>
          </a:p>
          <a:p>
            <a:r>
              <a:rPr lang="ru-RU" dirty="0"/>
              <a:t>Жить, трудиться и дружить.</a:t>
            </a:r>
          </a:p>
          <a:p>
            <a:r>
              <a:rPr lang="ru-RU" dirty="0"/>
              <a:t>Где по Мокше в дни разлива</a:t>
            </a:r>
          </a:p>
          <a:p>
            <a:r>
              <a:rPr lang="ru-RU" dirty="0"/>
              <a:t>Плыл на лодке к солнцу я,</a:t>
            </a:r>
          </a:p>
          <a:p>
            <a:r>
              <a:rPr lang="ru-RU" dirty="0"/>
              <a:t>Где, как песенное диво,</a:t>
            </a:r>
          </a:p>
          <a:p>
            <a:r>
              <a:rPr lang="ru-RU" dirty="0"/>
              <a:t>Говорливая струя</a:t>
            </a:r>
          </a:p>
        </p:txBody>
      </p:sp>
    </p:spTree>
    <p:extLst>
      <p:ext uri="{BB962C8B-B14F-4D97-AF65-F5344CB8AC3E}">
        <p14:creationId xmlns:p14="http://schemas.microsoft.com/office/powerpoint/2010/main" val="203403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504F942A-B66B-438E-9A60-4471CB7A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zeta-efremov.ru/upload/iblock/80d/80d0f49693f7eb9af0db1e000001a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024" y="116632"/>
            <a:ext cx="4176464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1800" dirty="0"/>
              <a:t>…война так страшно освещала</a:t>
            </a:r>
            <a:br>
              <a:rPr lang="ru-RU" sz="1800" dirty="0"/>
            </a:br>
            <a:r>
              <a:rPr lang="ru-RU" sz="1800" dirty="0"/>
              <a:t>тот край земли,</a:t>
            </a:r>
            <a:br>
              <a:rPr lang="ru-RU" sz="1800" dirty="0"/>
            </a:br>
            <a:r>
              <a:rPr lang="ru-RU" sz="1800" dirty="0"/>
              <a:t>где дым и кровь…</a:t>
            </a:r>
            <a:br>
              <a:rPr lang="ru-RU" sz="1800" dirty="0"/>
            </a:br>
            <a:r>
              <a:rPr lang="ru-RU" sz="1800" dirty="0"/>
              <a:t>где падала и умирала</a:t>
            </a:r>
            <a:br>
              <a:rPr lang="ru-RU" sz="1800" dirty="0"/>
            </a:br>
            <a:r>
              <a:rPr lang="ru-RU" sz="1800" dirty="0"/>
              <a:t>войной убитая любовь…</a:t>
            </a:r>
            <a:br>
              <a:rPr lang="ru-RU" sz="1800" dirty="0"/>
            </a:br>
            <a:r>
              <a:rPr lang="ru-RU" sz="1800" dirty="0"/>
              <a:t> (А. К. Мартынов)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9F3BFE-6D3A-426C-93A6-ABDC7F2FD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94844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CD8DA88C-80F5-4295-97DC-201702E8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235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975" y="263542"/>
            <a:ext cx="759610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</a:rPr>
              <a:t>Александр Константинович Мартынов </a:t>
            </a:r>
            <a:br>
              <a:rPr lang="ru-RU" b="1" dirty="0">
                <a:solidFill>
                  <a:schemeClr val="tx1"/>
                </a:solidFill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>(1913 - 1989)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3FB45DB-DF4C-46F2-AA94-AAD02AE0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42" y="1925518"/>
            <a:ext cx="4176911" cy="48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8988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A91F20E-58F1-4A76-A9F3-4D1760B4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06896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Стихотворение А. К. Мартынова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«На фронтовой дороге»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 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+mn-lt"/>
              </a:rPr>
              <a:t> </a:t>
            </a:r>
            <a:br>
              <a:rPr lang="ru-RU" b="1" dirty="0">
                <a:solidFill>
                  <a:schemeClr val="tx1"/>
                </a:solidFill>
                <a:effectLst/>
                <a:latin typeface="+mn-lt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9806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823</Words>
  <Application>Microsoft Office PowerPoint</Application>
  <PresentationFormat>Широкоэкранный</PresentationFormat>
  <Paragraphs>163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Легкий дым</vt:lpstr>
      <vt:lpstr>Презентация PowerPoint</vt:lpstr>
      <vt:lpstr>Федор Савватьевич Дурнов  (1921-1944) </vt:lpstr>
      <vt:lpstr>Стихотворение Ф. С. Дурнова «Мне идти сегодня в бой» (1944 г.) </vt:lpstr>
      <vt:lpstr>«Мне идти сегодня в бой»</vt:lpstr>
      <vt:lpstr>Стихотворение Ф. С. Дурнова «Письмо домой» (1940 г.)</vt:lpstr>
      <vt:lpstr>«Письмо домой»</vt:lpstr>
      <vt:lpstr>…война так страшно освещала тот край земли, где дым и кровь… где падала и умирала войной убитая любовь…  (А. К. Мартынов) </vt:lpstr>
      <vt:lpstr>Александр Константинович Мартынов  (1913 - 1989)</vt:lpstr>
      <vt:lpstr>Стихотворение А. К. Мартынова «На фронтовой дороге»      </vt:lpstr>
      <vt:lpstr>Презентация PowerPoint</vt:lpstr>
      <vt:lpstr>Стихотворение И. Д. Девин «В час ночной ты возле дома будь»  (1943 г.)</vt:lpstr>
      <vt:lpstr>Презентация PowerPoint</vt:lpstr>
      <vt:lpstr>Отрывок из «Баллады о молодом танкисте» И. М. Девина  </vt:lpstr>
      <vt:lpstr>Презентация PowerPoint</vt:lpstr>
      <vt:lpstr>Павел Кириллович Любаев  (1919-2013)</vt:lpstr>
      <vt:lpstr>«Братья»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is00si@mail.ru</cp:lastModifiedBy>
  <cp:revision>10</cp:revision>
  <dcterms:created xsi:type="dcterms:W3CDTF">2024-12-16T08:37:33Z</dcterms:created>
  <dcterms:modified xsi:type="dcterms:W3CDTF">2025-01-17T12:26:20Z</dcterms:modified>
</cp:coreProperties>
</file>