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0"/>
  </p:notesMasterIdLst>
  <p:sldIdLst>
    <p:sldId id="257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7" r:id="rId12"/>
    <p:sldId id="266" r:id="rId13"/>
    <p:sldId id="270" r:id="rId14"/>
    <p:sldId id="282" r:id="rId15"/>
    <p:sldId id="272" r:id="rId16"/>
    <p:sldId id="292" r:id="rId17"/>
    <p:sldId id="293" r:id="rId18"/>
    <p:sldId id="29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98D25-7816-49F5-BA8A-F428E3CE12A9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F84F9-7E31-40E2-86B4-CF0AC0C8B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2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F84F9-7E31-40E2-86B4-CF0AC0C8B0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F84F9-7E31-40E2-86B4-CF0AC0C8B09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4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98E-ED0C-4881-93B0-19D9FFA53D3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5F8A-F208-4000-A570-F4B862399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5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98E-ED0C-4881-93B0-19D9FFA53D3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5F8A-F208-4000-A570-F4B862399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06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98E-ED0C-4881-93B0-19D9FFA53D3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5F8A-F208-4000-A570-F4B862399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703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69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53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18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19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67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33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98E-ED0C-4881-93B0-19D9FFA53D3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5F8A-F208-4000-A570-F4B862399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145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80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54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97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5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57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50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17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76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1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1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98E-ED0C-4881-93B0-19D9FFA53D3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5F8A-F208-4000-A570-F4B862399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52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70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47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95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1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98E-ED0C-4881-93B0-19D9FFA53D3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5F8A-F208-4000-A570-F4B862399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60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98E-ED0C-4881-93B0-19D9FFA53D3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5F8A-F208-4000-A570-F4B862399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06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98E-ED0C-4881-93B0-19D9FFA53D3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5F8A-F208-4000-A570-F4B862399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12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98E-ED0C-4881-93B0-19D9FFA53D3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5F8A-F208-4000-A570-F4B862399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7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98E-ED0C-4881-93B0-19D9FFA53D3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5F8A-F208-4000-A570-F4B862399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8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98E-ED0C-4881-93B0-19D9FFA53D3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5F8A-F208-4000-A570-F4B862399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1B98E-ED0C-4881-93B0-19D9FFA53D3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45F8A-F208-4000-A570-F4B862399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3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3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7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749" y="186612"/>
            <a:ext cx="10726994" cy="3806889"/>
          </a:xfrm>
        </p:spPr>
        <p:txBody>
          <a:bodyPr>
            <a:prstTxWarp prst="textPlain">
              <a:avLst>
                <a:gd name="adj" fmla="val 50609"/>
              </a:avLst>
            </a:prstTxWarp>
            <a:normAutofit/>
          </a:bodyPr>
          <a:lstStyle/>
          <a:p>
            <a:r>
              <a:rPr lang="ru-RU" sz="1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Ловома</a:t>
            </a:r>
            <a:r>
              <a:rPr lang="ru-RU" sz="1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(Счёт)</a:t>
            </a:r>
            <a:br>
              <a:rPr lang="ru-RU" sz="1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</a:t>
            </a:r>
            <a:br>
              <a:rPr lang="ru-RU" sz="1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2044B5C-410E-4757-B942-A848899E66FF}"/>
              </a:ext>
            </a:extLst>
          </p:cNvPr>
          <p:cNvSpPr txBox="1">
            <a:spLocks/>
          </p:cNvSpPr>
          <p:nvPr/>
        </p:nvSpPr>
        <p:spPr>
          <a:xfrm>
            <a:off x="2495721" y="4122199"/>
            <a:ext cx="10726994" cy="299377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322782-FBA4-4291-BCB3-934480C4A330}"/>
              </a:ext>
            </a:extLst>
          </p:cNvPr>
          <p:cNvSpPr/>
          <p:nvPr/>
        </p:nvSpPr>
        <p:spPr>
          <a:xfrm>
            <a:off x="1871285" y="4234859"/>
            <a:ext cx="7487320" cy="1384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мордовского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(эрзянского) языка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ЦО «Тавла» СОШ №17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Дорофеева Ольга Сергеевна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9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7728" y="2121754"/>
            <a:ext cx="6042991" cy="2826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Вейксэ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52" y="801066"/>
            <a:ext cx="3530808" cy="45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91202" y="1928640"/>
            <a:ext cx="3929808" cy="2335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Кемень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3" y="907267"/>
            <a:ext cx="2288584" cy="43538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94" y="928487"/>
            <a:ext cx="3100446" cy="433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1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30" y="1066800"/>
            <a:ext cx="10461522" cy="51371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7857" y="344129"/>
            <a:ext cx="874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Налксема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Лездак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муемс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цыпакатнень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838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Неизвестный исполнитель - Мордовские наигрыши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6800" y="3281363"/>
            <a:ext cx="406400" cy="406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199" y="767521"/>
            <a:ext cx="10274709" cy="5627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6386" y="121190"/>
            <a:ext cx="760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 </a:t>
            </a:r>
          </a:p>
        </p:txBody>
      </p:sp>
      <p:pic>
        <p:nvPicPr>
          <p:cNvPr id="8" name="Неизвестный исполнитель - Мордовские наигрыш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897" y="59883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3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5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35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72" y="308701"/>
            <a:ext cx="11326760" cy="63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7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31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4" y="0"/>
            <a:ext cx="1082531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176981"/>
            <a:ext cx="429669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Изнямонь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чувто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7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1072" y="1849574"/>
            <a:ext cx="4545496" cy="16432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68" y="864615"/>
            <a:ext cx="2409797" cy="415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4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11187" y="1524874"/>
            <a:ext cx="5287617" cy="1593572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ru-RU" dirty="0"/>
            </a:br>
            <a:r>
              <a:rPr lang="ru-RU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Кавто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1" y="1020417"/>
            <a:ext cx="3087757" cy="419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7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78226" y="1739169"/>
            <a:ext cx="6202017" cy="2083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Колмо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92" y="1189427"/>
            <a:ext cx="3103558" cy="408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49009" y="1918253"/>
            <a:ext cx="4373218" cy="2150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Ниле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97" y="1017104"/>
            <a:ext cx="3557215" cy="432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9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1079" y="1838741"/>
            <a:ext cx="5526157" cy="196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55" y="1272945"/>
            <a:ext cx="3012240" cy="37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7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10684" y="2140853"/>
            <a:ext cx="6109252" cy="1871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01" y="1410326"/>
            <a:ext cx="3089315" cy="401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1865" y="2104143"/>
            <a:ext cx="6480313" cy="2547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Сисем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56" y="937646"/>
            <a:ext cx="2956464" cy="421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3219" y="1929356"/>
            <a:ext cx="5420139" cy="2335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Кавксо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42" y="768626"/>
            <a:ext cx="3631453" cy="485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3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54</Words>
  <Application>Microsoft Office PowerPoint</Application>
  <PresentationFormat>Широкоэкранный</PresentationFormat>
  <Paragraphs>21</Paragraphs>
  <Slides>16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1_Тема Office</vt:lpstr>
      <vt:lpstr>3_Тема Office</vt:lpstr>
      <vt:lpstr> «Ловома» (Счёт) 2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Natali</dc:creator>
  <cp:lastModifiedBy>is00si@mail.ru</cp:lastModifiedBy>
  <cp:revision>20</cp:revision>
  <dcterms:created xsi:type="dcterms:W3CDTF">2015-01-03T15:01:55Z</dcterms:created>
  <dcterms:modified xsi:type="dcterms:W3CDTF">2025-01-16T13:00:46Z</dcterms:modified>
</cp:coreProperties>
</file>