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56" r:id="rId3"/>
    <p:sldId id="257" r:id="rId4"/>
    <p:sldId id="285" r:id="rId5"/>
    <p:sldId id="268" r:id="rId6"/>
    <p:sldId id="269" r:id="rId7"/>
    <p:sldId id="270" r:id="rId8"/>
    <p:sldId id="271" r:id="rId9"/>
    <p:sldId id="272" r:id="rId10"/>
    <p:sldId id="273" r:id="rId11"/>
    <p:sldId id="286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75" r:id="rId20"/>
    <p:sldId id="265" r:id="rId21"/>
    <p:sldId id="266" r:id="rId22"/>
    <p:sldId id="267" r:id="rId23"/>
    <p:sldId id="287" r:id="rId24"/>
    <p:sldId id="277" r:id="rId25"/>
    <p:sldId id="278" r:id="rId26"/>
    <p:sldId id="279" r:id="rId27"/>
    <p:sldId id="288" r:id="rId28"/>
    <p:sldId id="280" r:id="rId29"/>
    <p:sldId id="281" r:id="rId30"/>
    <p:sldId id="289" r:id="rId31"/>
    <p:sldId id="282" r:id="rId32"/>
    <p:sldId id="290" r:id="rId33"/>
    <p:sldId id="283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33"/>
    <a:srgbClr val="1C8F19"/>
    <a:srgbClr val="8AAB55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8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92000">
              <a:srgbClr val="8AAB55"/>
            </a:gs>
            <a:gs pos="100000">
              <a:srgbClr val="33993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gif"/><Relationship Id="rId4" Type="http://schemas.openxmlformats.org/officeDocument/2006/relationships/image" Target="../media/image53.png"/><Relationship Id="rId9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4.png"/><Relationship Id="rId7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8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484784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Интерактивная презентация </a:t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 логопедическому занятию в старшей группе компенсирующей направленности с ТНР </a:t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лексической теме </a:t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«ДОМАШНИЕ ЖИВОТНЫЕ»</a:t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«ДЕНЬ РОЖДЕНИЯ КОШКИ»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C99A6-B142-48BF-86C9-E09E1BAFC092}"/>
              </a:ext>
            </a:extLst>
          </p:cNvPr>
          <p:cNvSpPr txBox="1"/>
          <p:nvPr/>
        </p:nvSpPr>
        <p:spPr>
          <a:xfrm>
            <a:off x="1644627" y="3906001"/>
            <a:ext cx="58547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учитель-логопед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Кирюхина Инна Петровна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«Детский сад №114 комбинированного вида» 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«Детский сад «Радуга» комбинированного вида»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муниципального района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ои документы\документы д.с\2010-2011\окр заня Домашние животные\download-Goat-png-transparent-images-transparent-backgrounds-PNGRIVER-COM-580b57fbd9996e24bc43bc18-1068x9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12776"/>
            <a:ext cx="4110893" cy="3545068"/>
          </a:xfrm>
          <a:prstGeom prst="rect">
            <a:avLst/>
          </a:prstGeom>
          <a:noFill/>
        </p:spPr>
      </p:pic>
      <p:pic>
        <p:nvPicPr>
          <p:cNvPr id="6147" name="Picture 3" descr="E:\Мои документы\документы д.с\2010-2011\окр заня Домашние животные\Mer_64_1_no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58394"/>
            <a:ext cx="3732335" cy="2999606"/>
          </a:xfrm>
          <a:prstGeom prst="rect">
            <a:avLst/>
          </a:prstGeom>
          <a:noFill/>
        </p:spPr>
      </p:pic>
      <p:pic>
        <p:nvPicPr>
          <p:cNvPr id="5" name="Picture 4" descr="E:\Мои документы\документы д.с\2010-2011\окр заня Домашние животные\14-milk-glass-bottle-p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548680"/>
            <a:ext cx="1800200" cy="3264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и документы\документы д.с\2010-2011\окр заня Домашние животные\de99765a98262681eed57208d934ac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2510370" cy="2299575"/>
          </a:xfrm>
          <a:prstGeom prst="rect">
            <a:avLst/>
          </a:prstGeom>
          <a:noFill/>
        </p:spPr>
      </p:pic>
      <p:pic>
        <p:nvPicPr>
          <p:cNvPr id="2051" name="Picture 3" descr="E:\Мои документы\документы д.с\2010-2011\окр заня Домашние животные\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1725042" cy="2277443"/>
          </a:xfrm>
          <a:prstGeom prst="rect">
            <a:avLst/>
          </a:prstGeom>
          <a:noFill/>
        </p:spPr>
      </p:pic>
      <p:pic>
        <p:nvPicPr>
          <p:cNvPr id="2052" name="Picture 4" descr="E:\Мои документы\документы д.с\2010-2011\окр заня Домашние животные\hello_html_m61f729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05064"/>
            <a:ext cx="3004444" cy="2390254"/>
          </a:xfrm>
          <a:prstGeom prst="rect">
            <a:avLst/>
          </a:prstGeom>
          <a:noFill/>
        </p:spPr>
      </p:pic>
      <p:pic>
        <p:nvPicPr>
          <p:cNvPr id="2053" name="Picture 5" descr="E:\Мои документы\документы д.с\2010-2011\окр заня Домашние животные\dd5a1f7baed84045243062bd4e1557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2304256" cy="2304256"/>
          </a:xfrm>
          <a:prstGeom prst="rect">
            <a:avLst/>
          </a:prstGeom>
          <a:noFill/>
        </p:spPr>
      </p:pic>
      <p:pic>
        <p:nvPicPr>
          <p:cNvPr id="2054" name="Picture 6" descr="E:\Мои документы\документы д.с\2010-2011\окр заня Домашние животные\Bay-Hor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88640"/>
            <a:ext cx="4046091" cy="2697943"/>
          </a:xfrm>
          <a:prstGeom prst="rect">
            <a:avLst/>
          </a:prstGeom>
          <a:noFill/>
        </p:spPr>
      </p:pic>
      <p:pic>
        <p:nvPicPr>
          <p:cNvPr id="2055" name="Picture 7" descr="E:\Мои документы\документы д.с\2010-2011\окр заня Домашние животные\download-Goat-png-transparent-images-transparent-backgrounds-PNGRIVER-COM-580b57fbd9996e24bc43bc18-1068x9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437112"/>
            <a:ext cx="2657599" cy="2291806"/>
          </a:xfrm>
          <a:prstGeom prst="rect">
            <a:avLst/>
          </a:prstGeom>
          <a:noFill/>
        </p:spPr>
      </p:pic>
      <p:pic>
        <p:nvPicPr>
          <p:cNvPr id="2057" name="Picture 9" descr="E:\Мои документы\документы д.с\2010-2011\окр заня Домашние животные\400222_2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69932" y="188641"/>
            <a:ext cx="1905773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Мои документы\документы д.с\2010-2011\окр заня Домашние животные\image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946150"/>
            <a:ext cx="7670800" cy="4965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ои документы\документы д.с\2010-2011\окр заня Домашние животные\image (10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1206500"/>
            <a:ext cx="7670800" cy="444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документы д.с\2010-2011\окр заня Домашние животные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1117600"/>
            <a:ext cx="7670800" cy="462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ои документы\документы д.с\2010-2011\окр заня Домашние животные\image (7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1073150"/>
            <a:ext cx="7670800" cy="4711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Мои документы\документы д.с\2010-2011\окр заня Домашние животные\image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1098550"/>
            <a:ext cx="7670800" cy="4660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Мои документы\документы д.с\2010-2011\окр заня Домашние животные\image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908050"/>
            <a:ext cx="7670800" cy="504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Мои документы\документы д.с\2010-2011\окр заня Домашние животные\imag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600" y="654050"/>
            <a:ext cx="7670800" cy="5549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и документы\документы д.с\2010-2011\окр заня Домашние животные\de99765a98262681eed57208d934ac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2510370" cy="2299575"/>
          </a:xfrm>
          <a:prstGeom prst="rect">
            <a:avLst/>
          </a:prstGeom>
          <a:noFill/>
        </p:spPr>
      </p:pic>
      <p:pic>
        <p:nvPicPr>
          <p:cNvPr id="2051" name="Picture 3" descr="E:\Мои документы\документы д.с\2010-2011\окр заня Домашние животные\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1725042" cy="2277443"/>
          </a:xfrm>
          <a:prstGeom prst="rect">
            <a:avLst/>
          </a:prstGeom>
          <a:noFill/>
        </p:spPr>
      </p:pic>
      <p:pic>
        <p:nvPicPr>
          <p:cNvPr id="2052" name="Picture 4" descr="E:\Мои документы\документы д.с\2010-2011\окр заня Домашние животные\hello_html_m61f729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05064"/>
            <a:ext cx="3004444" cy="2390254"/>
          </a:xfrm>
          <a:prstGeom prst="rect">
            <a:avLst/>
          </a:prstGeom>
          <a:noFill/>
        </p:spPr>
      </p:pic>
      <p:pic>
        <p:nvPicPr>
          <p:cNvPr id="2053" name="Picture 5" descr="E:\Мои документы\документы д.с\2010-2011\окр заня Домашние животные\dd5a1f7baed84045243062bd4e1557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2304256" cy="2304256"/>
          </a:xfrm>
          <a:prstGeom prst="rect">
            <a:avLst/>
          </a:prstGeom>
          <a:noFill/>
        </p:spPr>
      </p:pic>
      <p:pic>
        <p:nvPicPr>
          <p:cNvPr id="2054" name="Picture 6" descr="E:\Мои документы\документы д.с\2010-2011\окр заня Домашние животные\Bay-Hor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88640"/>
            <a:ext cx="4046091" cy="2697943"/>
          </a:xfrm>
          <a:prstGeom prst="rect">
            <a:avLst/>
          </a:prstGeom>
          <a:noFill/>
        </p:spPr>
      </p:pic>
      <p:pic>
        <p:nvPicPr>
          <p:cNvPr id="2055" name="Picture 7" descr="E:\Мои документы\документы д.с\2010-2011\окр заня Домашние животные\download-Goat-png-transparent-images-transparent-backgrounds-PNGRIVER-COM-580b57fbd9996e24bc43bc18-1068x9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437112"/>
            <a:ext cx="2657599" cy="2291806"/>
          </a:xfrm>
          <a:prstGeom prst="rect">
            <a:avLst/>
          </a:prstGeom>
          <a:noFill/>
        </p:spPr>
      </p:pic>
      <p:pic>
        <p:nvPicPr>
          <p:cNvPr id="2057" name="Picture 9" descr="E:\Мои документы\документы д.с\2010-2011\окр заня Домашние животные\400222_2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69932" y="188641"/>
            <a:ext cx="1905773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Мои документы\документы д.с\2010-2011\окр заня Домашние животные\de99765a98262681eed57208d934ac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2563" y="571500"/>
            <a:ext cx="6238875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Мои документы\документы д.с\2010-2011\окр заня Домашние животные\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476672"/>
            <a:ext cx="1381020" cy="1823259"/>
          </a:xfrm>
          <a:prstGeom prst="rect">
            <a:avLst/>
          </a:prstGeom>
          <a:noFill/>
        </p:spPr>
      </p:pic>
      <p:pic>
        <p:nvPicPr>
          <p:cNvPr id="10244" name="Picture 4" descr="E:\Мои документы\документы д.с\2010-2011\окр заня Домашние животные\Bay-Hors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-144045"/>
            <a:ext cx="3672408" cy="2448769"/>
          </a:xfrm>
          <a:prstGeom prst="rect">
            <a:avLst/>
          </a:prstGeom>
          <a:noFill/>
        </p:spPr>
      </p:pic>
      <p:pic>
        <p:nvPicPr>
          <p:cNvPr id="10245" name="Picture 5" descr="E:\Мои документы\документы д.с\2010-2011\окр заня Домашние животные\hello_html_m61f729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60794"/>
            <a:ext cx="2592288" cy="2062354"/>
          </a:xfrm>
          <a:prstGeom prst="rect">
            <a:avLst/>
          </a:prstGeom>
          <a:noFill/>
        </p:spPr>
      </p:pic>
      <p:pic>
        <p:nvPicPr>
          <p:cNvPr id="10246" name="Picture 6" descr="E:\Мои документы\документы д.с\2010-2011\окр заня Домашние животные\download-Goat-png-transparent-images-transparent-backgrounds-PNGRIVER-COM-580b57fbd9996e24bc43bc18-1068x9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3" y="4082961"/>
            <a:ext cx="2483768" cy="2141901"/>
          </a:xfrm>
          <a:prstGeom prst="rect">
            <a:avLst/>
          </a:prstGeom>
          <a:noFill/>
        </p:spPr>
      </p:pic>
      <p:pic>
        <p:nvPicPr>
          <p:cNvPr id="10247" name="Picture 7" descr="E:\Мои документы\документы д.с\2010-2011\окр заня Домашние животные\Shee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5" y="4725144"/>
            <a:ext cx="2284169" cy="1822202"/>
          </a:xfrm>
          <a:prstGeom prst="rect">
            <a:avLst/>
          </a:prstGeom>
          <a:noFill/>
        </p:spPr>
      </p:pic>
      <p:pic>
        <p:nvPicPr>
          <p:cNvPr id="10248" name="Picture 8" descr="E:\Мои документы\документы д.с\2010-2011\окр заня Домашние животные\natural-whole-food-fiber-supplements-vitatre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212976"/>
            <a:ext cx="1616877" cy="1083544"/>
          </a:xfrm>
          <a:prstGeom prst="rect">
            <a:avLst/>
          </a:prstGeom>
          <a:noFill/>
        </p:spPr>
      </p:pic>
      <p:pic>
        <p:nvPicPr>
          <p:cNvPr id="10249" name="Picture 9" descr="E:\Мои документы\документы д.с\2010-2011\окр заня Домашние животные\400222_2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144908"/>
            <a:ext cx="1622603" cy="1716642"/>
          </a:xfrm>
          <a:prstGeom prst="rect">
            <a:avLst/>
          </a:prstGeom>
          <a:noFill/>
        </p:spPr>
      </p:pic>
      <p:pic>
        <p:nvPicPr>
          <p:cNvPr id="10250" name="Picture 10" descr="E:\Мои документы\документы д.с\2010-2011\окр заня Домашние животные\straw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75656" y="2780928"/>
            <a:ext cx="1424970" cy="1189359"/>
          </a:xfrm>
          <a:prstGeom prst="rect">
            <a:avLst/>
          </a:prstGeom>
          <a:noFill/>
        </p:spPr>
      </p:pic>
      <p:pic>
        <p:nvPicPr>
          <p:cNvPr id="10251" name="Picture 11" descr="E:\Мои документы\документы д.с\2010-2011\окр заня Домашние животные\dog-bone-border-clipart-free-1-830x119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222273">
            <a:off x="2697489" y="3440362"/>
            <a:ext cx="646142" cy="930289"/>
          </a:xfrm>
          <a:prstGeom prst="rect">
            <a:avLst/>
          </a:prstGeom>
          <a:noFill/>
        </p:spPr>
      </p:pic>
      <p:pic>
        <p:nvPicPr>
          <p:cNvPr id="10253" name="Picture 13" descr="E:\Мои документы\документы д.с\2010-2011\окр заня Домашние животные\cabbage_PNG880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24328" y="3068960"/>
            <a:ext cx="1228564" cy="1215925"/>
          </a:xfrm>
          <a:prstGeom prst="rect">
            <a:avLst/>
          </a:prstGeom>
          <a:noFill/>
        </p:spPr>
      </p:pic>
      <p:pic>
        <p:nvPicPr>
          <p:cNvPr id="10254" name="Picture 14" descr="E:\Мои документы\документы д.с\2010-2011\окр заня Домашние животные\vreden-li-gerkule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24127" y="2636912"/>
            <a:ext cx="1505743" cy="1129308"/>
          </a:xfrm>
          <a:prstGeom prst="rect">
            <a:avLst/>
          </a:prstGeom>
          <a:noFill/>
        </p:spPr>
      </p:pic>
      <p:pic>
        <p:nvPicPr>
          <p:cNvPr id="7171" name="Picture 3" descr="E:\Мои документы\документы д.с\2010-2011\окр заня Домашние животные\247f5b5c4ce9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9872" y="2564904"/>
            <a:ext cx="1662547" cy="846510"/>
          </a:xfrm>
          <a:prstGeom prst="rect">
            <a:avLst/>
          </a:prstGeom>
          <a:noFill/>
        </p:spPr>
      </p:pic>
      <p:pic>
        <p:nvPicPr>
          <p:cNvPr id="7172" name="Picture 4" descr="E:\Мои документы\документы д.с\2010-2011\окр заня Домашние животные\0_dbf31_4a532b84_orig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07904" y="3501008"/>
            <a:ext cx="1660235" cy="89929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38889E-6 7.40741E-6 L 0.63801 -0.26249 " pathEditMode="relative" ptsTypes="AA">
                                      <p:cBhvr>
                                        <p:cTn id="6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-0.04444 L 0.46545 -0.296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00" y="-1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9 -0.01689 L 0.21719 -0.290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-13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59 -0.0507 L -0.16111 0.413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00" y="23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41 0.00579 L -0.13802 0.358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17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-0.38576 -0.08403 " pathEditMode="relative" ptsTypes="AA">
                                      <p:cBhvr>
                                        <p:cTn id="31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5185E-6 L -0.2125 0.32546 " pathEditMode="relative" ptsTypes="AA">
                                      <p:cBhvr>
                                        <p:cTn id="36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900igr.net/datai/zhivotnye/Domashnie-5.files/0009-010-Korov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501008"/>
            <a:ext cx="3888432" cy="2805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900igr.net/Detskie_prezentatsii/biologiya/Domashnie_5.files/slide0012_image0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499992" y="260648"/>
            <a:ext cx="4209182" cy="326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img-fotki.yandex.ru/get/5633/54833049.74/0_b2bfd_11720037_M.jpg"/>
          <p:cNvPicPr/>
          <p:nvPr/>
        </p:nvPicPr>
        <p:blipFill>
          <a:blip r:embed="rId4" cstate="print"/>
          <a:srcRect r="13806" b="5627"/>
          <a:stretch>
            <a:fillRect/>
          </a:stretch>
        </p:blipFill>
        <p:spPr bwMode="auto">
          <a:xfrm>
            <a:off x="5724128" y="188640"/>
            <a:ext cx="2669328" cy="3238500"/>
          </a:xfrm>
          <a:prstGeom prst="rect">
            <a:avLst/>
          </a:prstGeom>
          <a:noFill/>
        </p:spPr>
      </p:pic>
      <p:pic>
        <p:nvPicPr>
          <p:cNvPr id="11" name="Рисунок 10" descr="http://img-fotki.yandex.ru/get/6436/54833049.74/0_b2b70_93ef1b86_XL.jpg"/>
          <p:cNvPicPr/>
          <p:nvPr/>
        </p:nvPicPr>
        <p:blipFill>
          <a:blip r:embed="rId5" cstate="print"/>
          <a:srcRect r="13029"/>
          <a:stretch>
            <a:fillRect/>
          </a:stretch>
        </p:blipFill>
        <p:spPr bwMode="auto">
          <a:xfrm>
            <a:off x="899592" y="3429000"/>
            <a:ext cx="2466975" cy="2809875"/>
          </a:xfrm>
          <a:prstGeom prst="rect">
            <a:avLst/>
          </a:prstGeom>
          <a:noFill/>
        </p:spPr>
      </p:pic>
      <p:pic>
        <p:nvPicPr>
          <p:cNvPr id="7" name="Рисунок 6" descr="http://img-fotki.yandex.ru/get/6436/54833049.74/0_b2b70_93ef1b86_XL.jpg"/>
          <p:cNvPicPr/>
          <p:nvPr/>
        </p:nvPicPr>
        <p:blipFill>
          <a:blip r:embed="rId5" cstate="print"/>
          <a:srcRect r="13029"/>
          <a:stretch>
            <a:fillRect/>
          </a:stretch>
        </p:blipFill>
        <p:spPr bwMode="auto">
          <a:xfrm>
            <a:off x="755576" y="3356992"/>
            <a:ext cx="2466975" cy="2809875"/>
          </a:xfrm>
          <a:prstGeom prst="rect">
            <a:avLst/>
          </a:prstGeom>
          <a:noFill/>
        </p:spPr>
      </p:pic>
      <p:pic>
        <p:nvPicPr>
          <p:cNvPr id="9" name="Рисунок 8" descr="http://img-fotki.yandex.ru/get/5633/54833049.74/0_b2bfd_11720037_M.jpg"/>
          <p:cNvPicPr/>
          <p:nvPr/>
        </p:nvPicPr>
        <p:blipFill>
          <a:blip r:embed="rId4" cstate="print"/>
          <a:srcRect r="13806" b="5627"/>
          <a:stretch>
            <a:fillRect/>
          </a:stretch>
        </p:blipFill>
        <p:spPr bwMode="auto">
          <a:xfrm>
            <a:off x="5508104" y="260648"/>
            <a:ext cx="2669328" cy="323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://900igr.net/datai/zhivotnye/Domashnie-5.files/0003-004-Koshka.jpg"/>
          <p:cNvPicPr>
            <a:picLocks noChangeAspect="1" noChangeArrowheads="1"/>
          </p:cNvPicPr>
          <p:nvPr/>
        </p:nvPicPr>
        <p:blipFill>
          <a:blip r:embed="rId2" cstate="print"/>
          <a:srcRect l="13331" t="18486" r="16557" b="14380"/>
          <a:stretch>
            <a:fillRect/>
          </a:stretch>
        </p:blipFill>
        <p:spPr bwMode="auto">
          <a:xfrm flipH="1">
            <a:off x="611560" y="0"/>
            <a:ext cx="3816424" cy="3212976"/>
          </a:xfrm>
          <a:prstGeom prst="rect">
            <a:avLst/>
          </a:prstGeom>
          <a:noFill/>
        </p:spPr>
      </p:pic>
      <p:pic>
        <p:nvPicPr>
          <p:cNvPr id="8" name="Рисунок 7" descr="http://kremvet.com/wp-content/uploads/2012/01/%D0%91%D0%BE%D0%BB%D0%B5%D0%B7%D0%BD%D0%B8-%D0%BD%D0%B5%D0%BC%D0%B5%D1%86%D0%BA%D0%B8%D1%85-%D0%BE%D0%B2%D1%87%D0%B0%D1%80%D0%BE%D0%BA-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4225522" cy="301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img1.liveinternet.ru/images/attach/c/6/90/617/90617331_large_zabor_1.png"/>
          <p:cNvPicPr>
            <a:picLocks noChangeAspect="1" noChangeArrowheads="1"/>
          </p:cNvPicPr>
          <p:nvPr/>
        </p:nvPicPr>
        <p:blipFill>
          <a:blip r:embed="rId4" cstate="print"/>
          <a:srcRect l="4320" t="27000" r="3881" b="8201"/>
          <a:stretch>
            <a:fillRect/>
          </a:stretch>
        </p:blipFill>
        <p:spPr bwMode="auto">
          <a:xfrm>
            <a:off x="0" y="620688"/>
            <a:ext cx="3960440" cy="2952328"/>
          </a:xfrm>
          <a:prstGeom prst="rect">
            <a:avLst/>
          </a:prstGeom>
          <a:noFill/>
        </p:spPr>
      </p:pic>
      <p:pic>
        <p:nvPicPr>
          <p:cNvPr id="11" name="Picture 6" descr="http://img0.liveinternet.ru/images/attach/c/6/90/747/90747470_2418775_zabor3.png"/>
          <p:cNvPicPr>
            <a:picLocks noChangeAspect="1" noChangeArrowheads="1"/>
          </p:cNvPicPr>
          <p:nvPr/>
        </p:nvPicPr>
        <p:blipFill>
          <a:blip r:embed="rId5" cstate="print"/>
          <a:srcRect l="4320" t="26589"/>
          <a:stretch>
            <a:fillRect/>
          </a:stretch>
        </p:blipFill>
        <p:spPr bwMode="auto">
          <a:xfrm>
            <a:off x="4139952" y="3284984"/>
            <a:ext cx="4211960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://imhobest.in.ua/uploads/posts/2009-04/thumbs/1239746473_1239740623_shutterstock_24716977.jpg"/>
          <p:cNvPicPr>
            <a:picLocks noChangeAspect="1" noChangeArrowheads="1"/>
          </p:cNvPicPr>
          <p:nvPr/>
        </p:nvPicPr>
        <p:blipFill>
          <a:blip r:embed="rId2" cstate="print"/>
          <a:srcRect l="13186" t="13230" r="16490" b="7391"/>
          <a:stretch>
            <a:fillRect/>
          </a:stretch>
        </p:blipFill>
        <p:spPr bwMode="auto">
          <a:xfrm>
            <a:off x="683568" y="692696"/>
            <a:ext cx="1584176" cy="2079231"/>
          </a:xfrm>
          <a:prstGeom prst="rect">
            <a:avLst/>
          </a:prstGeom>
          <a:noFill/>
        </p:spPr>
      </p:pic>
      <p:pic>
        <p:nvPicPr>
          <p:cNvPr id="15" name="Picture 12" descr="http://funday.com.ua/uploads/posts/2009-04/1240852333_doggy_07.jpg"/>
          <p:cNvPicPr>
            <a:picLocks noChangeAspect="1" noChangeArrowheads="1"/>
          </p:cNvPicPr>
          <p:nvPr/>
        </p:nvPicPr>
        <p:blipFill>
          <a:blip r:embed="rId3" cstate="print"/>
          <a:srcRect l="20700" t="3533" r="28517"/>
          <a:stretch>
            <a:fillRect/>
          </a:stretch>
        </p:blipFill>
        <p:spPr bwMode="auto">
          <a:xfrm>
            <a:off x="3635896" y="404664"/>
            <a:ext cx="1656184" cy="1966289"/>
          </a:xfrm>
          <a:prstGeom prst="rect">
            <a:avLst/>
          </a:prstGeom>
          <a:noFill/>
        </p:spPr>
      </p:pic>
      <p:pic>
        <p:nvPicPr>
          <p:cNvPr id="16" name="Picture 14" descr="http://fotosobaki.narod.ru/images/shenki/5089fotosobaki.narod.ru.jpg"/>
          <p:cNvPicPr>
            <a:picLocks noChangeAspect="1" noChangeArrowheads="1"/>
          </p:cNvPicPr>
          <p:nvPr/>
        </p:nvPicPr>
        <p:blipFill>
          <a:blip r:embed="rId4" cstate="print"/>
          <a:srcRect l="19772" t="10025" r="18586" b="1582"/>
          <a:stretch>
            <a:fillRect/>
          </a:stretch>
        </p:blipFill>
        <p:spPr bwMode="auto">
          <a:xfrm flipH="1">
            <a:off x="7236296" y="764704"/>
            <a:ext cx="1406051" cy="2016224"/>
          </a:xfrm>
          <a:prstGeom prst="rect">
            <a:avLst/>
          </a:prstGeom>
          <a:noFill/>
        </p:spPr>
      </p:pic>
      <p:pic>
        <p:nvPicPr>
          <p:cNvPr id="17" name="Picture 10" descr="http://artice.ru/uploads/posts/2009-05/1241160120_721680bfed51.jpg"/>
          <p:cNvPicPr>
            <a:picLocks noChangeAspect="1" noChangeArrowheads="1"/>
          </p:cNvPicPr>
          <p:nvPr/>
        </p:nvPicPr>
        <p:blipFill>
          <a:blip r:embed="rId5" cstate="print"/>
          <a:srcRect l="5670" t="6957" r="52751" b="53620"/>
          <a:stretch>
            <a:fillRect/>
          </a:stretch>
        </p:blipFill>
        <p:spPr bwMode="auto">
          <a:xfrm>
            <a:off x="611560" y="4149080"/>
            <a:ext cx="2520280" cy="1947489"/>
          </a:xfrm>
          <a:prstGeom prst="rect">
            <a:avLst/>
          </a:prstGeom>
          <a:noFill/>
        </p:spPr>
      </p:pic>
      <p:pic>
        <p:nvPicPr>
          <p:cNvPr id="18" name="Picture 8" descr="http://artice.ru/uploads/posts/2009-05/1241160120_721680bfed51.jpg"/>
          <p:cNvPicPr>
            <a:picLocks noChangeAspect="1" noChangeArrowheads="1"/>
          </p:cNvPicPr>
          <p:nvPr/>
        </p:nvPicPr>
        <p:blipFill>
          <a:blip r:embed="rId5" cstate="print"/>
          <a:srcRect l="58589" t="4638" r="5501" b="53620"/>
          <a:stretch>
            <a:fillRect/>
          </a:stretch>
        </p:blipFill>
        <p:spPr bwMode="auto">
          <a:xfrm>
            <a:off x="6156176" y="4077072"/>
            <a:ext cx="2204245" cy="2088232"/>
          </a:xfrm>
          <a:prstGeom prst="rect">
            <a:avLst/>
          </a:prstGeom>
          <a:noFill/>
        </p:spPr>
      </p:pic>
      <p:pic>
        <p:nvPicPr>
          <p:cNvPr id="1028" name="Picture 4" descr="E:\Мои документы\документы д.с\2010-2011\окр заня Домашние животные\i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2924944"/>
            <a:ext cx="2295525" cy="304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://s45.radikal.ru/i108/1009/cb/8db8c3c11e5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2232248" cy="1748303"/>
          </a:xfrm>
          <a:prstGeom prst="rect">
            <a:avLst/>
          </a:prstGeom>
          <a:noFill/>
        </p:spPr>
      </p:pic>
      <p:pic>
        <p:nvPicPr>
          <p:cNvPr id="3" name="Picture 8" descr="http://img0.liveinternet.ru/images/attach/c/0/48/98/48098056_Afbeelding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8640"/>
            <a:ext cx="1467114" cy="1868495"/>
          </a:xfrm>
          <a:prstGeom prst="rect">
            <a:avLst/>
          </a:prstGeom>
          <a:noFill/>
        </p:spPr>
      </p:pic>
      <p:pic>
        <p:nvPicPr>
          <p:cNvPr id="4" name="Picture 6" descr="http://galerey-room.ru/images/0_38375_670fd0bf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76672"/>
            <a:ext cx="1171210" cy="2185899"/>
          </a:xfrm>
          <a:prstGeom prst="rect">
            <a:avLst/>
          </a:prstGeom>
          <a:noFill/>
        </p:spPr>
      </p:pic>
      <p:pic>
        <p:nvPicPr>
          <p:cNvPr id="5" name="Picture 4" descr="http://photogallerys.ru/clipart/cat/catplay9picture2010201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356992"/>
            <a:ext cx="1505719" cy="1824237"/>
          </a:xfrm>
          <a:prstGeom prst="rect">
            <a:avLst/>
          </a:prstGeom>
          <a:noFill/>
        </p:spPr>
      </p:pic>
      <p:pic>
        <p:nvPicPr>
          <p:cNvPr id="6" name="Picture 14" descr="http://www.lenagold.ru/fon/clipart/k/kot/kosh1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4581128"/>
            <a:ext cx="2040227" cy="2160240"/>
          </a:xfrm>
          <a:prstGeom prst="rect">
            <a:avLst/>
          </a:prstGeom>
          <a:noFill/>
        </p:spPr>
      </p:pic>
      <p:pic>
        <p:nvPicPr>
          <p:cNvPr id="7" name="Picture 12" descr="http://img-fotki.yandex.ru/get/4527/66124276.24/0_64e85_1773f23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437112"/>
            <a:ext cx="1872208" cy="2196854"/>
          </a:xfrm>
          <a:prstGeom prst="rect">
            <a:avLst/>
          </a:prstGeom>
          <a:noFill/>
        </p:spPr>
      </p:pic>
      <p:pic>
        <p:nvPicPr>
          <p:cNvPr id="8" name="Picture 2" descr="http://lorianblog.ru/wp-content/uploads/2012/05/7444a697a75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68344" y="3140968"/>
            <a:ext cx="1267297" cy="1996481"/>
          </a:xfrm>
          <a:prstGeom prst="rect">
            <a:avLst/>
          </a:prstGeom>
          <a:noFill/>
        </p:spPr>
      </p:pic>
      <p:pic>
        <p:nvPicPr>
          <p:cNvPr id="3075" name="Picture 3" descr="E:\Мои документы\документы д.с\2010-2011\окр заня Домашние животные\civra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2204864"/>
            <a:ext cx="2943225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ои документы\документы д.с\2010-2011\окр заня Домашние животные\puppy-png-so-cute-puppies-image-16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1988840"/>
            <a:ext cx="3790727" cy="2843046"/>
          </a:xfrm>
          <a:prstGeom prst="rect">
            <a:avLst/>
          </a:prstGeom>
          <a:noFill/>
        </p:spPr>
      </p:pic>
      <p:pic>
        <p:nvPicPr>
          <p:cNvPr id="4099" name="Picture 3" descr="E:\Мои документы\документы д.с\2010-2011\окр заня Домашние животные\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5839" y="836712"/>
            <a:ext cx="3797647" cy="5013747"/>
          </a:xfrm>
          <a:prstGeom prst="rect">
            <a:avLst/>
          </a:prstGeom>
          <a:noFill/>
        </p:spPr>
      </p:pic>
      <p:pic>
        <p:nvPicPr>
          <p:cNvPr id="4100" name="Picture 4" descr="E:\Мои документы\документы д.с\2010-2011\окр заня Домашние животные\131703648_83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59" y="1988840"/>
            <a:ext cx="2587477" cy="2646412"/>
          </a:xfrm>
          <a:prstGeom prst="rect">
            <a:avLst/>
          </a:prstGeom>
          <a:noFill/>
        </p:spPr>
      </p:pic>
      <p:pic>
        <p:nvPicPr>
          <p:cNvPr id="4101" name="Picture 5" descr="E:\Мои документы\документы д.с\2010-2011\окр заня Домашние животные\400222_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268760"/>
            <a:ext cx="3901299" cy="4127401"/>
          </a:xfrm>
          <a:prstGeom prst="rect">
            <a:avLst/>
          </a:prstGeom>
          <a:noFill/>
        </p:spPr>
      </p:pic>
      <p:pic>
        <p:nvPicPr>
          <p:cNvPr id="4102" name="Picture 6" descr="E:\Мои документы\документы д.с\2010-2011\окр заня Домашние животные\46591_html_m5e1aa068 (1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80528" y="2348880"/>
            <a:ext cx="4141229" cy="2755429"/>
          </a:xfrm>
          <a:prstGeom prst="rect">
            <a:avLst/>
          </a:prstGeom>
          <a:noFill/>
        </p:spPr>
      </p:pic>
      <p:pic>
        <p:nvPicPr>
          <p:cNvPr id="4103" name="Picture 7" descr="E:\Мои документы\документы д.с\2010-2011\окр заня Домашние животные\Bay-Hors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404664"/>
            <a:ext cx="7565328" cy="5044579"/>
          </a:xfrm>
          <a:prstGeom prst="rect">
            <a:avLst/>
          </a:prstGeom>
          <a:noFill/>
        </p:spPr>
      </p:pic>
      <p:pic>
        <p:nvPicPr>
          <p:cNvPr id="4104" name="Picture 8" descr="E:\Мои документы\документы д.с\2010-2011\окр заня Домашние животные\0_b212e_db6c3924_X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1988840"/>
            <a:ext cx="3131840" cy="3131840"/>
          </a:xfrm>
          <a:prstGeom prst="rect">
            <a:avLst/>
          </a:prstGeom>
          <a:noFill/>
        </p:spPr>
      </p:pic>
      <p:pic>
        <p:nvPicPr>
          <p:cNvPr id="4105" name="Picture 9" descr="E:\Мои документы\документы д.с\2010-2011\окр заня Домашние животные\Sheep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7944" y="1340768"/>
            <a:ext cx="4721285" cy="3766418"/>
          </a:xfrm>
          <a:prstGeom prst="rect">
            <a:avLst/>
          </a:prstGeom>
          <a:noFill/>
        </p:spPr>
      </p:pic>
      <p:pic>
        <p:nvPicPr>
          <p:cNvPr id="4109" name="Picture 13" descr="E:\Мои документы\документы д.с\2010-2011\окр заня Домашние животные\forumelele1bruj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446" y="1772816"/>
            <a:ext cx="2707508" cy="3607867"/>
          </a:xfrm>
          <a:prstGeom prst="rect">
            <a:avLst/>
          </a:prstGeom>
          <a:noFill/>
        </p:spPr>
      </p:pic>
      <p:pic>
        <p:nvPicPr>
          <p:cNvPr id="4110" name="Picture 14" descr="E:\Мои документы\документы д.с\2010-2011\окр заня Домашние животные\hello_html_m61f729d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1268760"/>
            <a:ext cx="5196285" cy="41340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и документы\документы д.с\2010-2011\окр заня Домашние животные\004629_141764318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980728"/>
            <a:ext cx="4270955" cy="4674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документы д.с\2010-2011\окр заня Домашние животные\54190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69" y="332656"/>
            <a:ext cx="8774533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Мои документы\документы д.с\2010-2011\окр заня Домашние животные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3943031" cy="2376264"/>
          </a:xfrm>
          <a:prstGeom prst="rect">
            <a:avLst/>
          </a:prstGeom>
          <a:noFill/>
        </p:spPr>
      </p:pic>
      <p:pic>
        <p:nvPicPr>
          <p:cNvPr id="6147" name="Picture 3" descr="E:\Мои документы\документы д.с\2010-2011\окр заня Домашние животные\image (7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509120"/>
            <a:ext cx="3718168" cy="2283842"/>
          </a:xfrm>
          <a:prstGeom prst="rect">
            <a:avLst/>
          </a:prstGeom>
          <a:noFill/>
        </p:spPr>
      </p:pic>
      <p:pic>
        <p:nvPicPr>
          <p:cNvPr id="6148" name="Picture 4" descr="E:\Мои документы\документы д.с\2010-2011\окр заня Домашние животные\image (5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70018"/>
            <a:ext cx="3853991" cy="2494886"/>
          </a:xfrm>
          <a:prstGeom prst="rect">
            <a:avLst/>
          </a:prstGeom>
          <a:noFill/>
        </p:spPr>
      </p:pic>
      <p:pic>
        <p:nvPicPr>
          <p:cNvPr id="6149" name="Picture 5" descr="E:\Мои документы\документы д.с\2010-2011\окр заня Домашние животные\image (1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509120"/>
            <a:ext cx="3835400" cy="2222500"/>
          </a:xfrm>
          <a:prstGeom prst="rect">
            <a:avLst/>
          </a:prstGeom>
          <a:noFill/>
        </p:spPr>
      </p:pic>
      <p:pic>
        <p:nvPicPr>
          <p:cNvPr id="6150" name="Picture 6" descr="E:\Мои документы\документы д.с\2010-2011\окр заня Домашние животные\image (3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276872"/>
            <a:ext cx="3953909" cy="2402458"/>
          </a:xfrm>
          <a:prstGeom prst="rect">
            <a:avLst/>
          </a:prstGeom>
          <a:noFill/>
        </p:spPr>
      </p:pic>
      <p:pic>
        <p:nvPicPr>
          <p:cNvPr id="6151" name="Picture 7" descr="E:\Мои документы\документы д.с\2010-2011\окр заня Домашние животные\image (2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040" y="2276872"/>
            <a:ext cx="3619376" cy="237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и документы\документы д.с\2010-2011\окр заня Домашние животные\de99765a98262681eed57208d934ac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2510370" cy="2299575"/>
          </a:xfrm>
          <a:prstGeom prst="rect">
            <a:avLst/>
          </a:prstGeom>
          <a:noFill/>
        </p:spPr>
      </p:pic>
      <p:pic>
        <p:nvPicPr>
          <p:cNvPr id="2051" name="Picture 3" descr="E:\Мои документы\документы д.с\2010-2011\окр заня Домашние животные\5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1725042" cy="2277443"/>
          </a:xfrm>
          <a:prstGeom prst="rect">
            <a:avLst/>
          </a:prstGeom>
          <a:noFill/>
        </p:spPr>
      </p:pic>
      <p:pic>
        <p:nvPicPr>
          <p:cNvPr id="2052" name="Picture 4" descr="E:\Мои документы\документы д.с\2010-2011\окр заня Домашние животные\hello_html_m61f729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05064"/>
            <a:ext cx="3004444" cy="2390254"/>
          </a:xfrm>
          <a:prstGeom prst="rect">
            <a:avLst/>
          </a:prstGeom>
          <a:noFill/>
        </p:spPr>
      </p:pic>
      <p:pic>
        <p:nvPicPr>
          <p:cNvPr id="2053" name="Picture 5" descr="E:\Мои документы\документы д.с\2010-2011\окр заня Домашние животные\dd5a1f7baed84045243062bd4e1557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77072"/>
            <a:ext cx="2304256" cy="2304256"/>
          </a:xfrm>
          <a:prstGeom prst="rect">
            <a:avLst/>
          </a:prstGeom>
          <a:noFill/>
        </p:spPr>
      </p:pic>
      <p:pic>
        <p:nvPicPr>
          <p:cNvPr id="2054" name="Picture 6" descr="E:\Мои документы\документы д.с\2010-2011\окр заня Домашние животные\Bay-Hor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188640"/>
            <a:ext cx="4046091" cy="2697943"/>
          </a:xfrm>
          <a:prstGeom prst="rect">
            <a:avLst/>
          </a:prstGeom>
          <a:noFill/>
        </p:spPr>
      </p:pic>
      <p:pic>
        <p:nvPicPr>
          <p:cNvPr id="2055" name="Picture 7" descr="E:\Мои документы\документы д.с\2010-2011\окр заня Домашние животные\download-Goat-png-transparent-images-transparent-backgrounds-PNGRIVER-COM-580b57fbd9996e24bc43bc18-1068x9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437112"/>
            <a:ext cx="2657599" cy="2291806"/>
          </a:xfrm>
          <a:prstGeom prst="rect">
            <a:avLst/>
          </a:prstGeom>
          <a:noFill/>
        </p:spPr>
      </p:pic>
      <p:pic>
        <p:nvPicPr>
          <p:cNvPr id="2057" name="Picture 9" descr="E:\Мои документы\документы д.с\2010-2011\окр заня Домашние животные\400222_2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69932" y="188641"/>
            <a:ext cx="1905773" cy="2016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и документы\документы д.с\2010-2011\окр заня Домашние животные\xmas_present_box_png_image-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32656"/>
            <a:ext cx="5763233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Мои документы\документы д.с\2010-2011\окр заня Домашние животные\Копия 68789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36712"/>
            <a:ext cx="1824202" cy="2016224"/>
          </a:xfrm>
          <a:prstGeom prst="rect">
            <a:avLst/>
          </a:prstGeom>
          <a:noFill/>
          <a:ln cmpd="sng">
            <a:solidFill>
              <a:srgbClr val="006600"/>
            </a:solidFill>
          </a:ln>
        </p:spPr>
      </p:pic>
      <p:pic>
        <p:nvPicPr>
          <p:cNvPr id="7173" name="Picture 5" descr="E:\Мои документы\документы д.с\2010-2011\окр заня Домашние животные\Копия (3) 68789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1805575" cy="2016224"/>
          </a:xfrm>
          <a:prstGeom prst="rect">
            <a:avLst/>
          </a:prstGeom>
          <a:noFill/>
          <a:ln w="3175" cmpd="sng">
            <a:solidFill>
              <a:srgbClr val="006600"/>
            </a:solidFill>
          </a:ln>
        </p:spPr>
      </p:pic>
      <p:pic>
        <p:nvPicPr>
          <p:cNvPr id="7174" name="Picture 6" descr="E:\Мои документы\документы д.с\2010-2011\окр заня Домашние животные\Копия (4) 687896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836712"/>
            <a:ext cx="1812590" cy="2052934"/>
          </a:xfrm>
          <a:prstGeom prst="rect">
            <a:avLst/>
          </a:prstGeom>
          <a:noFill/>
          <a:ln cmpd="sng">
            <a:solidFill>
              <a:srgbClr val="006600"/>
            </a:solidFill>
          </a:ln>
        </p:spPr>
      </p:pic>
      <p:pic>
        <p:nvPicPr>
          <p:cNvPr id="7176" name="Picture 8" descr="E:\Мои документы\документы д.с\2010-2011\окр заня Домашние животные\Копия (6) 687896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005064"/>
            <a:ext cx="1841035" cy="2061549"/>
          </a:xfrm>
          <a:prstGeom prst="rect">
            <a:avLst/>
          </a:prstGeom>
          <a:noFill/>
          <a:ln cmpd="sng">
            <a:solidFill>
              <a:srgbClr val="006600"/>
            </a:solidFill>
          </a:ln>
        </p:spPr>
      </p:pic>
      <p:pic>
        <p:nvPicPr>
          <p:cNvPr id="7179" name="Picture 11" descr="E:\Мои документы\документы д.с\2010-2011\окр заня Домашние животные\Копия hello_html_17e6c77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3037734" cy="2040260"/>
          </a:xfrm>
          <a:prstGeom prst="rect">
            <a:avLst/>
          </a:prstGeom>
          <a:noFill/>
          <a:ln cmpd="sng">
            <a:solidFill>
              <a:srgbClr val="006600"/>
            </a:solidFill>
          </a:ln>
        </p:spPr>
      </p:pic>
      <p:pic>
        <p:nvPicPr>
          <p:cNvPr id="7180" name="Picture 12" descr="E:\Мои документы\документы д.с\2010-2011\окр заня Домашние животные\Копия (2) hello_html_17e6c77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005064"/>
            <a:ext cx="3203848" cy="2063072"/>
          </a:xfrm>
          <a:prstGeom prst="rect">
            <a:avLst/>
          </a:prstGeom>
          <a:noFill/>
          <a:ln cmpd="sng">
            <a:solidFill>
              <a:srgbClr val="006600"/>
            </a:solidFill>
          </a:ln>
        </p:spPr>
      </p:pic>
      <p:pic>
        <p:nvPicPr>
          <p:cNvPr id="7181" name="Picture 13" descr="E:\Мои документы\документы д.с\2010-2011\окр заня Домашние животные\Копия (2) 687896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836712"/>
            <a:ext cx="1851982" cy="2065272"/>
          </a:xfrm>
          <a:prstGeom prst="rect">
            <a:avLst/>
          </a:prstGeom>
          <a:noFill/>
          <a:ln cmpd="sng">
            <a:solidFill>
              <a:srgbClr val="00660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Мои документы\документы д.с\2010-2011\окр заня Домашние животные\de99765a98262681eed57208d934acf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52563" y="571500"/>
            <a:ext cx="6238875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Мои документы\документы д.с\2010-2011\окр заня Домашние животные\smajlik_nasimke_r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04664"/>
            <a:ext cx="2915444" cy="2915444"/>
          </a:xfrm>
          <a:prstGeom prst="rect">
            <a:avLst/>
          </a:prstGeom>
          <a:noFill/>
        </p:spPr>
      </p:pic>
      <p:pic>
        <p:nvPicPr>
          <p:cNvPr id="8195" name="Picture 3" descr="E:\Мои документы\документы д.с\2010-2011\окр заня Домашние животные\molodcy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933056"/>
            <a:ext cx="5991225" cy="1800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Мои документы\документы д.с\2010-2011\окр заня Домашние животные\hello_html_m61f729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3306" y="908720"/>
            <a:ext cx="5739350" cy="4566071"/>
          </a:xfrm>
          <a:prstGeom prst="rect">
            <a:avLst/>
          </a:prstGeom>
          <a:noFill/>
        </p:spPr>
      </p:pic>
      <p:pic>
        <p:nvPicPr>
          <p:cNvPr id="1028" name="Picture 4" descr="E:\Мои документы\документы д.с\2010-2011\окр заня Домашние животные\14-milk-glass-bottle-p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132856"/>
            <a:ext cx="1800200" cy="3264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Мои документы\документы д.с\2010-2011\окр заня Домашние животные\horse_png_nisanboard_d8r1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4039967" cy="2530029"/>
          </a:xfrm>
          <a:prstGeom prst="rect">
            <a:avLst/>
          </a:prstGeom>
          <a:noFill/>
        </p:spPr>
      </p:pic>
      <p:pic>
        <p:nvPicPr>
          <p:cNvPr id="2053" name="Picture 5" descr="E:\Мои документы\документы д.с\2010-2011\окр заня Домашние животные\MA_00493733_ki5a3c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7" y="2132856"/>
            <a:ext cx="6743237" cy="4725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Мои документы\документы д.с\2010-2011\окр заня Домашние животные\0_b7b12_71a41e75_ori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9365"/>
            <a:ext cx="5544616" cy="5539995"/>
          </a:xfrm>
          <a:prstGeom prst="rect">
            <a:avLst/>
          </a:prstGeom>
          <a:noFill/>
        </p:spPr>
      </p:pic>
      <p:pic>
        <p:nvPicPr>
          <p:cNvPr id="3078" name="Picture 6" descr="E:\Мои документы\документы д.с\2010-2011\окр заня Домашние животные\5852a18e1920c15902c713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40"/>
            <a:ext cx="3732866" cy="2872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Мои документы\документы д.с\2010-2011\окр заня Домашние животные\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996952"/>
            <a:ext cx="2761344" cy="3645595"/>
          </a:xfrm>
          <a:prstGeom prst="rect">
            <a:avLst/>
          </a:prstGeom>
          <a:noFill/>
        </p:spPr>
      </p:pic>
      <p:pic>
        <p:nvPicPr>
          <p:cNvPr id="4099" name="Picture 3" descr="E:\Мои документы\документы д.с\2010-2011\окр заня Домашние животные\dog_house_zoom.jpg.4d74386a2ee4559501b4910683f54c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5495001" cy="36609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Мои документы\документы д.с\2010-2011\окр заня Домашние животные\Shee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4176464" cy="3331785"/>
          </a:xfrm>
          <a:prstGeom prst="rect">
            <a:avLst/>
          </a:prstGeom>
          <a:noFill/>
        </p:spPr>
      </p:pic>
      <p:pic>
        <p:nvPicPr>
          <p:cNvPr id="5123" name="Picture 3" descr="E:\Мои документы\документы д.с\2010-2011\окр заня Домашние животные\P.gr v+1 gr.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3708" y="2996952"/>
            <a:ext cx="4555902" cy="364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29</Words>
  <Application>Microsoft Office PowerPoint</Application>
  <PresentationFormat>Экран (4:3)</PresentationFormat>
  <Paragraphs>6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Тема Office</vt:lpstr>
      <vt:lpstr>Интерактивная презентация  к логопедическому занятию в старшей группе компенсирующей направленности с ТНР  по лексической теме  «ДОМАШНИЕ ЖИВОТНЫЕ» «ДЕНЬ РОЖДЕНИЯ КОШКИ»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COMP</cp:lastModifiedBy>
  <cp:revision>36</cp:revision>
  <dcterms:modified xsi:type="dcterms:W3CDTF">2026-02-17T20:19:49Z</dcterms:modified>
</cp:coreProperties>
</file>