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776" r:id="rId2"/>
    <p:sldMasterId id="2147483708" r:id="rId3"/>
    <p:sldMasterId id="2147483709" r:id="rId4"/>
  </p:sldMasterIdLst>
  <p:notesMasterIdLst>
    <p:notesMasterId r:id="rId20"/>
  </p:notesMasterIdLst>
  <p:handoutMasterIdLst>
    <p:handoutMasterId r:id="rId21"/>
  </p:handoutMasterIdLst>
  <p:sldIdLst>
    <p:sldId id="715" r:id="rId5"/>
    <p:sldId id="711" r:id="rId6"/>
    <p:sldId id="736" r:id="rId7"/>
    <p:sldId id="739" r:id="rId8"/>
    <p:sldId id="721" r:id="rId9"/>
    <p:sldId id="741" r:id="rId10"/>
    <p:sldId id="742" r:id="rId11"/>
    <p:sldId id="743" r:id="rId12"/>
    <p:sldId id="744" r:id="rId13"/>
    <p:sldId id="746" r:id="rId14"/>
    <p:sldId id="745" r:id="rId15"/>
    <p:sldId id="749" r:id="rId16"/>
    <p:sldId id="748" r:id="rId17"/>
    <p:sldId id="747" r:id="rId18"/>
    <p:sldId id="71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LEGO - COVER SLIDES" id="{308C522E-EEC2-4546-8E7A-7D4C81DCAA09}">
          <p14:sldIdLst>
            <p14:sldId id="710"/>
            <p14:sldId id="715"/>
            <p14:sldId id="716"/>
            <p14:sldId id="717"/>
          </p14:sldIdLst>
        </p14:section>
        <p14:section name="LEGO - TITLE + CONTENT SLIDES" id="{F9A93A72-45D2-4C63-A7DE-DF4531AB5E84}">
          <p14:sldIdLst>
            <p14:sldId id="711"/>
            <p14:sldId id="719"/>
            <p14:sldId id="720"/>
            <p14:sldId id="721"/>
            <p14:sldId id="712"/>
          </p14:sldIdLst>
        </p14:section>
        <p14:section name="LEGO - PLAIN TEMPLATES" id="{901EA94C-EE9C-4167-89D4-74B8079567E8}">
          <p14:sldIdLst>
            <p14:sldId id="728"/>
            <p14:sldId id="729"/>
            <p14:sldId id="730"/>
            <p14:sldId id="731"/>
            <p14:sldId id="732"/>
            <p14:sldId id="733"/>
          </p14:sldIdLst>
        </p14:section>
        <p14:section name="EDITABLE LEGO PARTS" id="{CEBB4FBC-0E6D-4FAA-9DA6-3C8C6A595BF5}">
          <p14:sldIdLst>
            <p14:sldId id="718"/>
            <p14:sldId id="722"/>
            <p14:sldId id="723"/>
            <p14:sldId id="724"/>
            <p14:sldId id="725"/>
          </p14:sldIdLst>
        </p14:section>
        <p14:section name="Thank You!" id="{1C379AA5-D9CD-4404-A184-85E66A549D54}">
          <p14:sldIdLst>
            <p14:sldId id="713"/>
            <p14:sldId id="7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2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240"/>
    <a:srgbClr val="F37B00"/>
    <a:srgbClr val="0056A8"/>
    <a:srgbClr val="FFD500"/>
    <a:srgbClr val="ED331A"/>
    <a:srgbClr val="2F3A46"/>
    <a:srgbClr val="2F3947"/>
    <a:srgbClr val="1E2631"/>
    <a:srgbClr val="222A35"/>
    <a:srgbClr val="444D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4" autoAdjust="0"/>
    <p:restoredTop sz="92635" autoAdjust="0"/>
  </p:normalViewPr>
  <p:slideViewPr>
    <p:cSldViewPr>
      <p:cViewPr>
        <p:scale>
          <a:sx n="70" d="100"/>
          <a:sy n="70" d="100"/>
        </p:scale>
        <p:origin x="-876" y="108"/>
      </p:cViewPr>
      <p:guideLst>
        <p:guide orient="horz" pos="2251"/>
        <p:guide orient="horz" pos="3158"/>
        <p:guide orient="horz" pos="981"/>
        <p:guide orient="horz" pos="3294"/>
        <p:guide orient="horz" pos="2160"/>
        <p:guide pos="3840"/>
        <p:guide pos="575"/>
        <p:guide pos="7105"/>
        <p:guide pos="7408"/>
        <p:guide pos="302"/>
        <p:guide pos="1965"/>
        <p:guide pos="5715"/>
        <p:guide pos="4384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4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92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39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29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23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29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29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57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GO - Title Slide 1">
    <p:bg>
      <p:bgPr>
        <a:gradFill flip="none" rotWithShape="1">
          <a:gsLst>
            <a:gs pos="12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6325" y="1531403"/>
            <a:ext cx="6856310" cy="197856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6325" y="3602038"/>
            <a:ext cx="6856310" cy="17300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oon 24"/>
          <p:cNvSpPr/>
          <p:nvPr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oon 27"/>
          <p:cNvSpPr/>
          <p:nvPr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/>
          <p:cNvSpPr/>
          <p:nvPr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oon 33"/>
          <p:cNvSpPr/>
          <p:nvPr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oon 36"/>
          <p:cNvSpPr/>
          <p:nvPr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/>
          <p:cNvSpPr/>
          <p:nvPr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oon 42"/>
          <p:cNvSpPr/>
          <p:nvPr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oon 51"/>
          <p:cNvSpPr/>
          <p:nvPr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oon 54"/>
          <p:cNvSpPr/>
          <p:nvPr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oon 57"/>
          <p:cNvSpPr/>
          <p:nvPr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oon 60"/>
          <p:cNvSpPr/>
          <p:nvPr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oon 63"/>
          <p:cNvSpPr/>
          <p:nvPr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oon 66"/>
          <p:cNvSpPr/>
          <p:nvPr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oon 69"/>
          <p:cNvSpPr/>
          <p:nvPr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oon 72"/>
          <p:cNvSpPr/>
          <p:nvPr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oon 75"/>
          <p:cNvSpPr/>
          <p:nvPr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oon 78"/>
          <p:cNvSpPr/>
          <p:nvPr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141684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21006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oon 81"/>
          <p:cNvSpPr/>
          <p:nvPr/>
        </p:nvSpPr>
        <p:spPr>
          <a:xfrm>
            <a:off x="921006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oon 84"/>
          <p:cNvSpPr/>
          <p:nvPr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oon 87"/>
          <p:cNvSpPr/>
          <p:nvPr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oon 90"/>
          <p:cNvSpPr/>
          <p:nvPr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oon 93"/>
          <p:cNvSpPr/>
          <p:nvPr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oon 96"/>
          <p:cNvSpPr/>
          <p:nvPr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oon 99"/>
          <p:cNvSpPr/>
          <p:nvPr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oon 102"/>
          <p:cNvSpPr/>
          <p:nvPr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oon 105"/>
          <p:cNvSpPr/>
          <p:nvPr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oon 108"/>
          <p:cNvSpPr/>
          <p:nvPr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oon 111"/>
          <p:cNvSpPr/>
          <p:nvPr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Moon 114"/>
          <p:cNvSpPr/>
          <p:nvPr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Moon 117"/>
          <p:cNvSpPr/>
          <p:nvPr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Moon 126"/>
          <p:cNvSpPr/>
          <p:nvPr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oon 129"/>
          <p:cNvSpPr/>
          <p:nvPr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Moon 132"/>
          <p:cNvSpPr/>
          <p:nvPr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oon 135"/>
          <p:cNvSpPr/>
          <p:nvPr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oon 138"/>
          <p:cNvSpPr/>
          <p:nvPr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Moon 141"/>
          <p:cNvSpPr/>
          <p:nvPr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Moon 144"/>
          <p:cNvSpPr/>
          <p:nvPr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Moon 147"/>
          <p:cNvSpPr/>
          <p:nvPr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oon 150"/>
          <p:cNvSpPr/>
          <p:nvPr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oon 153"/>
          <p:cNvSpPr/>
          <p:nvPr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9141684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21006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Moon 156"/>
          <p:cNvSpPr/>
          <p:nvPr/>
        </p:nvSpPr>
        <p:spPr>
          <a:xfrm>
            <a:off x="921006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Moon 159"/>
          <p:cNvSpPr/>
          <p:nvPr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Moon 162"/>
          <p:cNvSpPr/>
          <p:nvPr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Moon 165"/>
          <p:cNvSpPr/>
          <p:nvPr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Moon 168"/>
          <p:cNvSpPr/>
          <p:nvPr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Moon 171"/>
          <p:cNvSpPr/>
          <p:nvPr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Moon 174"/>
          <p:cNvSpPr/>
          <p:nvPr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Moon 177"/>
          <p:cNvSpPr/>
          <p:nvPr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Moon 180"/>
          <p:cNvSpPr/>
          <p:nvPr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Moon 183"/>
          <p:cNvSpPr/>
          <p:nvPr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Moon 186"/>
          <p:cNvSpPr/>
          <p:nvPr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Moon 189"/>
          <p:cNvSpPr/>
          <p:nvPr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Moon 192"/>
          <p:cNvSpPr/>
          <p:nvPr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Moon 201"/>
          <p:cNvSpPr/>
          <p:nvPr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Moon 204"/>
          <p:cNvSpPr/>
          <p:nvPr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Moon 207"/>
          <p:cNvSpPr/>
          <p:nvPr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Moon 210"/>
          <p:cNvSpPr/>
          <p:nvPr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Moon 213"/>
          <p:cNvSpPr/>
          <p:nvPr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Moon 216"/>
          <p:cNvSpPr/>
          <p:nvPr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Moon 219"/>
          <p:cNvSpPr/>
          <p:nvPr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Moon 222"/>
          <p:cNvSpPr/>
          <p:nvPr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Moon 225"/>
          <p:cNvSpPr/>
          <p:nvPr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Moon 228"/>
          <p:cNvSpPr/>
          <p:nvPr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914168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921006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Moon 231"/>
          <p:cNvSpPr/>
          <p:nvPr/>
        </p:nvSpPr>
        <p:spPr>
          <a:xfrm>
            <a:off x="921006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Moon 234"/>
          <p:cNvSpPr/>
          <p:nvPr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Moon 237"/>
          <p:cNvSpPr/>
          <p:nvPr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Moon 240"/>
          <p:cNvSpPr/>
          <p:nvPr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Moon 243"/>
          <p:cNvSpPr/>
          <p:nvPr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Moon 246"/>
          <p:cNvSpPr/>
          <p:nvPr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Moon 249"/>
          <p:cNvSpPr/>
          <p:nvPr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Moon 252"/>
          <p:cNvSpPr/>
          <p:nvPr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Moon 255"/>
          <p:cNvSpPr/>
          <p:nvPr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Moon 258"/>
          <p:cNvSpPr/>
          <p:nvPr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Moon 261"/>
          <p:cNvSpPr/>
          <p:nvPr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Moon 264"/>
          <p:cNvSpPr/>
          <p:nvPr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Moon 267"/>
          <p:cNvSpPr/>
          <p:nvPr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Moon 276"/>
          <p:cNvSpPr/>
          <p:nvPr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Moon 279"/>
          <p:cNvSpPr/>
          <p:nvPr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Moon 282"/>
          <p:cNvSpPr/>
          <p:nvPr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Moon 285"/>
          <p:cNvSpPr/>
          <p:nvPr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Moon 288"/>
          <p:cNvSpPr/>
          <p:nvPr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Moon 291"/>
          <p:cNvSpPr/>
          <p:nvPr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Moon 294"/>
          <p:cNvSpPr/>
          <p:nvPr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Moon 297"/>
          <p:cNvSpPr/>
          <p:nvPr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Moon 300"/>
          <p:cNvSpPr/>
          <p:nvPr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Moon 303"/>
          <p:cNvSpPr/>
          <p:nvPr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9141684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921006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Moon 306"/>
          <p:cNvSpPr/>
          <p:nvPr/>
        </p:nvSpPr>
        <p:spPr>
          <a:xfrm>
            <a:off x="921006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Moon 309"/>
          <p:cNvSpPr/>
          <p:nvPr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Moon 312"/>
          <p:cNvSpPr/>
          <p:nvPr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761807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83018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Moon 315"/>
          <p:cNvSpPr/>
          <p:nvPr/>
        </p:nvSpPr>
        <p:spPr>
          <a:xfrm>
            <a:off x="83018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114271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21108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Moon 318"/>
          <p:cNvSpPr/>
          <p:nvPr/>
        </p:nvSpPr>
        <p:spPr>
          <a:xfrm>
            <a:off x="121108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152361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159199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Moon 321"/>
          <p:cNvSpPr/>
          <p:nvPr/>
        </p:nvSpPr>
        <p:spPr>
          <a:xfrm>
            <a:off x="159199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1904518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97289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Moon 324"/>
          <p:cNvSpPr/>
          <p:nvPr/>
        </p:nvSpPr>
        <p:spPr>
          <a:xfrm>
            <a:off x="197289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228542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235379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Moon 327"/>
          <p:cNvSpPr/>
          <p:nvPr/>
        </p:nvSpPr>
        <p:spPr>
          <a:xfrm>
            <a:off x="235379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Moon 384"/>
          <p:cNvSpPr/>
          <p:nvPr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Moon 387"/>
          <p:cNvSpPr/>
          <p:nvPr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761807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83018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Moon 390"/>
          <p:cNvSpPr/>
          <p:nvPr/>
        </p:nvSpPr>
        <p:spPr>
          <a:xfrm>
            <a:off x="83018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114271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121108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Moon 393"/>
          <p:cNvSpPr/>
          <p:nvPr/>
        </p:nvSpPr>
        <p:spPr>
          <a:xfrm>
            <a:off x="121108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1523614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59199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Moon 396"/>
          <p:cNvSpPr/>
          <p:nvPr/>
        </p:nvSpPr>
        <p:spPr>
          <a:xfrm>
            <a:off x="159199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1904518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197289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Moon 399"/>
          <p:cNvSpPr/>
          <p:nvPr/>
        </p:nvSpPr>
        <p:spPr>
          <a:xfrm>
            <a:off x="197289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228542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235379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Moon 402"/>
          <p:cNvSpPr/>
          <p:nvPr/>
        </p:nvSpPr>
        <p:spPr>
          <a:xfrm>
            <a:off x="235379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/>
          <p:cNvSpPr/>
          <p:nvPr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Moon 609"/>
          <p:cNvSpPr/>
          <p:nvPr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/>
          <p:cNvSpPr/>
          <p:nvPr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Moon 612"/>
          <p:cNvSpPr/>
          <p:nvPr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/>
          <p:cNvSpPr/>
          <p:nvPr/>
        </p:nvSpPr>
        <p:spPr>
          <a:xfrm>
            <a:off x="76180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Oval 614"/>
          <p:cNvSpPr/>
          <p:nvPr/>
        </p:nvSpPr>
        <p:spPr>
          <a:xfrm>
            <a:off x="83018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Moon 615"/>
          <p:cNvSpPr/>
          <p:nvPr/>
        </p:nvSpPr>
        <p:spPr>
          <a:xfrm>
            <a:off x="83018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ectangle 616"/>
          <p:cNvSpPr/>
          <p:nvPr/>
        </p:nvSpPr>
        <p:spPr>
          <a:xfrm>
            <a:off x="114271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Oval 617"/>
          <p:cNvSpPr/>
          <p:nvPr/>
        </p:nvSpPr>
        <p:spPr>
          <a:xfrm>
            <a:off x="121108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Moon 618"/>
          <p:cNvSpPr/>
          <p:nvPr/>
        </p:nvSpPr>
        <p:spPr>
          <a:xfrm>
            <a:off x="121108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/>
          <p:cNvSpPr/>
          <p:nvPr/>
        </p:nvSpPr>
        <p:spPr>
          <a:xfrm>
            <a:off x="152361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159199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Moon 621"/>
          <p:cNvSpPr/>
          <p:nvPr/>
        </p:nvSpPr>
        <p:spPr>
          <a:xfrm>
            <a:off x="159199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/>
          <p:cNvSpPr/>
          <p:nvPr/>
        </p:nvSpPr>
        <p:spPr>
          <a:xfrm>
            <a:off x="1904518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197289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Moon 624"/>
          <p:cNvSpPr/>
          <p:nvPr/>
        </p:nvSpPr>
        <p:spPr>
          <a:xfrm>
            <a:off x="197289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/>
          <p:cNvSpPr/>
          <p:nvPr/>
        </p:nvSpPr>
        <p:spPr>
          <a:xfrm>
            <a:off x="2285421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/>
          <p:cNvSpPr/>
          <p:nvPr/>
        </p:nvSpPr>
        <p:spPr>
          <a:xfrm>
            <a:off x="235379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Moon 627"/>
          <p:cNvSpPr/>
          <p:nvPr/>
        </p:nvSpPr>
        <p:spPr>
          <a:xfrm>
            <a:off x="235379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/>
          <p:cNvSpPr/>
          <p:nvPr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Oval 683"/>
          <p:cNvSpPr/>
          <p:nvPr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Moon 684"/>
          <p:cNvSpPr/>
          <p:nvPr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/>
          <p:cNvSpPr/>
          <p:nvPr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Oval 686"/>
          <p:cNvSpPr/>
          <p:nvPr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Moon 687"/>
          <p:cNvSpPr/>
          <p:nvPr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/>
          <p:cNvSpPr/>
          <p:nvPr/>
        </p:nvSpPr>
        <p:spPr>
          <a:xfrm>
            <a:off x="761807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Oval 689"/>
          <p:cNvSpPr/>
          <p:nvPr/>
        </p:nvSpPr>
        <p:spPr>
          <a:xfrm>
            <a:off x="83018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Moon 690"/>
          <p:cNvSpPr/>
          <p:nvPr/>
        </p:nvSpPr>
        <p:spPr>
          <a:xfrm>
            <a:off x="83018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>
            <a:off x="1142711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Oval 692"/>
          <p:cNvSpPr/>
          <p:nvPr/>
        </p:nvSpPr>
        <p:spPr>
          <a:xfrm>
            <a:off x="121108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Moon 693"/>
          <p:cNvSpPr/>
          <p:nvPr/>
        </p:nvSpPr>
        <p:spPr>
          <a:xfrm>
            <a:off x="121108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1523614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Oval 695"/>
          <p:cNvSpPr/>
          <p:nvPr/>
        </p:nvSpPr>
        <p:spPr>
          <a:xfrm>
            <a:off x="159199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Moon 696"/>
          <p:cNvSpPr/>
          <p:nvPr/>
        </p:nvSpPr>
        <p:spPr>
          <a:xfrm>
            <a:off x="159199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Rectangle 697"/>
          <p:cNvSpPr/>
          <p:nvPr/>
        </p:nvSpPr>
        <p:spPr>
          <a:xfrm>
            <a:off x="1904518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Oval 698"/>
          <p:cNvSpPr/>
          <p:nvPr/>
        </p:nvSpPr>
        <p:spPr>
          <a:xfrm>
            <a:off x="197289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Moon 699"/>
          <p:cNvSpPr/>
          <p:nvPr/>
        </p:nvSpPr>
        <p:spPr>
          <a:xfrm>
            <a:off x="197289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/>
          <p:cNvSpPr/>
          <p:nvPr/>
        </p:nvSpPr>
        <p:spPr>
          <a:xfrm>
            <a:off x="2285421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Oval 701"/>
          <p:cNvSpPr/>
          <p:nvPr/>
        </p:nvSpPr>
        <p:spPr>
          <a:xfrm>
            <a:off x="235379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Moon 702"/>
          <p:cNvSpPr/>
          <p:nvPr/>
        </p:nvSpPr>
        <p:spPr>
          <a:xfrm>
            <a:off x="235379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Rectangle 757"/>
          <p:cNvSpPr/>
          <p:nvPr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Oval 758"/>
          <p:cNvSpPr/>
          <p:nvPr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Moon 759"/>
          <p:cNvSpPr/>
          <p:nvPr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/>
          <p:cNvSpPr/>
          <p:nvPr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2" name="Oval 761"/>
          <p:cNvSpPr/>
          <p:nvPr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Moon 762"/>
          <p:cNvSpPr/>
          <p:nvPr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/>
          <p:cNvSpPr/>
          <p:nvPr/>
        </p:nvSpPr>
        <p:spPr>
          <a:xfrm>
            <a:off x="761807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Oval 764"/>
          <p:cNvSpPr/>
          <p:nvPr/>
        </p:nvSpPr>
        <p:spPr>
          <a:xfrm>
            <a:off x="83018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Moon 765"/>
          <p:cNvSpPr/>
          <p:nvPr/>
        </p:nvSpPr>
        <p:spPr>
          <a:xfrm>
            <a:off x="83018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Rectangle 766"/>
          <p:cNvSpPr/>
          <p:nvPr/>
        </p:nvSpPr>
        <p:spPr>
          <a:xfrm>
            <a:off x="114271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Oval 767"/>
          <p:cNvSpPr/>
          <p:nvPr/>
        </p:nvSpPr>
        <p:spPr>
          <a:xfrm>
            <a:off x="121108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Moon 768"/>
          <p:cNvSpPr/>
          <p:nvPr/>
        </p:nvSpPr>
        <p:spPr>
          <a:xfrm>
            <a:off x="121108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Rectangle 769"/>
          <p:cNvSpPr/>
          <p:nvPr/>
        </p:nvSpPr>
        <p:spPr>
          <a:xfrm>
            <a:off x="152361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Oval 770"/>
          <p:cNvSpPr/>
          <p:nvPr/>
        </p:nvSpPr>
        <p:spPr>
          <a:xfrm>
            <a:off x="159199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Moon 771"/>
          <p:cNvSpPr/>
          <p:nvPr/>
        </p:nvSpPr>
        <p:spPr>
          <a:xfrm>
            <a:off x="159199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/>
          <p:cNvSpPr/>
          <p:nvPr/>
        </p:nvSpPr>
        <p:spPr>
          <a:xfrm>
            <a:off x="1904518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Oval 773"/>
          <p:cNvSpPr/>
          <p:nvPr/>
        </p:nvSpPr>
        <p:spPr>
          <a:xfrm>
            <a:off x="1972894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Moon 774"/>
          <p:cNvSpPr/>
          <p:nvPr/>
        </p:nvSpPr>
        <p:spPr>
          <a:xfrm>
            <a:off x="1972894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Rectangle 775"/>
          <p:cNvSpPr/>
          <p:nvPr/>
        </p:nvSpPr>
        <p:spPr>
          <a:xfrm>
            <a:off x="228542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Oval 776"/>
          <p:cNvSpPr/>
          <p:nvPr/>
        </p:nvSpPr>
        <p:spPr>
          <a:xfrm>
            <a:off x="235379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Moon 777"/>
          <p:cNvSpPr/>
          <p:nvPr/>
        </p:nvSpPr>
        <p:spPr>
          <a:xfrm>
            <a:off x="235379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Moon 834"/>
          <p:cNvSpPr/>
          <p:nvPr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Oval 836"/>
          <p:cNvSpPr/>
          <p:nvPr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Moon 837"/>
          <p:cNvSpPr/>
          <p:nvPr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>
            <a:off x="76180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83018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Moon 840"/>
          <p:cNvSpPr/>
          <p:nvPr/>
        </p:nvSpPr>
        <p:spPr>
          <a:xfrm>
            <a:off x="83018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>
            <a:off x="1142711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Oval 842"/>
          <p:cNvSpPr/>
          <p:nvPr/>
        </p:nvSpPr>
        <p:spPr>
          <a:xfrm>
            <a:off x="121108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Moon 843"/>
          <p:cNvSpPr/>
          <p:nvPr/>
        </p:nvSpPr>
        <p:spPr>
          <a:xfrm>
            <a:off x="121108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>
            <a:off x="1523614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Oval 845"/>
          <p:cNvSpPr/>
          <p:nvPr/>
        </p:nvSpPr>
        <p:spPr>
          <a:xfrm>
            <a:off x="159199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Moon 846"/>
          <p:cNvSpPr/>
          <p:nvPr/>
        </p:nvSpPr>
        <p:spPr>
          <a:xfrm>
            <a:off x="159199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>
            <a:off x="1904518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1972894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Moon 849"/>
          <p:cNvSpPr/>
          <p:nvPr/>
        </p:nvSpPr>
        <p:spPr>
          <a:xfrm>
            <a:off x="1972894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>
            <a:off x="2285421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Oval 851"/>
          <p:cNvSpPr/>
          <p:nvPr/>
        </p:nvSpPr>
        <p:spPr>
          <a:xfrm>
            <a:off x="235379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Moon 852"/>
          <p:cNvSpPr/>
          <p:nvPr/>
        </p:nvSpPr>
        <p:spPr>
          <a:xfrm>
            <a:off x="235379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9" name="Oval 908"/>
          <p:cNvSpPr/>
          <p:nvPr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Moon 909"/>
          <p:cNvSpPr/>
          <p:nvPr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/>
          <p:cNvSpPr/>
          <p:nvPr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Moon 912"/>
          <p:cNvSpPr/>
          <p:nvPr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/>
          <p:cNvSpPr/>
          <p:nvPr/>
        </p:nvSpPr>
        <p:spPr>
          <a:xfrm>
            <a:off x="761807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83018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Moon 915"/>
          <p:cNvSpPr/>
          <p:nvPr/>
        </p:nvSpPr>
        <p:spPr>
          <a:xfrm>
            <a:off x="83018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>
            <a:off x="114271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/>
          <p:cNvSpPr/>
          <p:nvPr/>
        </p:nvSpPr>
        <p:spPr>
          <a:xfrm>
            <a:off x="121108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Moon 918"/>
          <p:cNvSpPr/>
          <p:nvPr/>
        </p:nvSpPr>
        <p:spPr>
          <a:xfrm>
            <a:off x="121108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>
            <a:off x="1523614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/>
          <p:cNvSpPr/>
          <p:nvPr/>
        </p:nvSpPr>
        <p:spPr>
          <a:xfrm>
            <a:off x="159199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Moon 921"/>
          <p:cNvSpPr/>
          <p:nvPr/>
        </p:nvSpPr>
        <p:spPr>
          <a:xfrm>
            <a:off x="159199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>
            <a:off x="1904518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/>
          <p:cNvSpPr/>
          <p:nvPr/>
        </p:nvSpPr>
        <p:spPr>
          <a:xfrm>
            <a:off x="1972894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Moon 924"/>
          <p:cNvSpPr/>
          <p:nvPr/>
        </p:nvSpPr>
        <p:spPr>
          <a:xfrm>
            <a:off x="1972894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>
            <a:off x="2285421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/>
          <p:cNvSpPr/>
          <p:nvPr/>
        </p:nvSpPr>
        <p:spPr>
          <a:xfrm>
            <a:off x="235379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Moon 927"/>
          <p:cNvSpPr/>
          <p:nvPr/>
        </p:nvSpPr>
        <p:spPr>
          <a:xfrm>
            <a:off x="235379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/>
          <p:cNvSpPr/>
          <p:nvPr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4" name="Oval 983"/>
          <p:cNvSpPr/>
          <p:nvPr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Moon 984"/>
          <p:cNvSpPr/>
          <p:nvPr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Rectangle 985"/>
          <p:cNvSpPr/>
          <p:nvPr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7" name="Oval 986"/>
          <p:cNvSpPr/>
          <p:nvPr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Moon 987"/>
          <p:cNvSpPr/>
          <p:nvPr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Rectangle 988"/>
          <p:cNvSpPr/>
          <p:nvPr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Oval 989"/>
          <p:cNvSpPr/>
          <p:nvPr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Moon 990"/>
          <p:cNvSpPr/>
          <p:nvPr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/>
          <p:cNvSpPr/>
          <p:nvPr/>
        </p:nvSpPr>
        <p:spPr>
          <a:xfrm>
            <a:off x="114271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121108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Moon 993"/>
          <p:cNvSpPr/>
          <p:nvPr/>
        </p:nvSpPr>
        <p:spPr>
          <a:xfrm>
            <a:off x="121108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/>
          <p:cNvSpPr/>
          <p:nvPr/>
        </p:nvSpPr>
        <p:spPr>
          <a:xfrm>
            <a:off x="1523614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Oval 995"/>
          <p:cNvSpPr/>
          <p:nvPr/>
        </p:nvSpPr>
        <p:spPr>
          <a:xfrm>
            <a:off x="159199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Moon 996"/>
          <p:cNvSpPr/>
          <p:nvPr/>
        </p:nvSpPr>
        <p:spPr>
          <a:xfrm>
            <a:off x="159199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/>
          <p:cNvSpPr/>
          <p:nvPr/>
        </p:nvSpPr>
        <p:spPr>
          <a:xfrm>
            <a:off x="1904518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197289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Moon 999"/>
          <p:cNvSpPr/>
          <p:nvPr/>
        </p:nvSpPr>
        <p:spPr>
          <a:xfrm>
            <a:off x="197289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/>
          <p:cNvSpPr/>
          <p:nvPr/>
        </p:nvSpPr>
        <p:spPr>
          <a:xfrm>
            <a:off x="2285421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Oval 1001"/>
          <p:cNvSpPr/>
          <p:nvPr/>
        </p:nvSpPr>
        <p:spPr>
          <a:xfrm>
            <a:off x="235379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Moon 1002"/>
          <p:cNvSpPr/>
          <p:nvPr/>
        </p:nvSpPr>
        <p:spPr>
          <a:xfrm>
            <a:off x="235379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/>
          <p:cNvSpPr/>
          <p:nvPr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Moon 1059"/>
          <p:cNvSpPr/>
          <p:nvPr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/>
          <p:cNvSpPr/>
          <p:nvPr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Moon 1062"/>
          <p:cNvSpPr/>
          <p:nvPr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/>
          <p:cNvSpPr/>
          <p:nvPr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Moon 1065"/>
          <p:cNvSpPr/>
          <p:nvPr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/>
          <p:cNvSpPr/>
          <p:nvPr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Oval 1067"/>
          <p:cNvSpPr/>
          <p:nvPr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Moon 1068"/>
          <p:cNvSpPr/>
          <p:nvPr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/>
          <p:cNvSpPr/>
          <p:nvPr/>
        </p:nvSpPr>
        <p:spPr>
          <a:xfrm>
            <a:off x="1523614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Oval 1070"/>
          <p:cNvSpPr/>
          <p:nvPr/>
        </p:nvSpPr>
        <p:spPr>
          <a:xfrm>
            <a:off x="159199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Moon 1071"/>
          <p:cNvSpPr/>
          <p:nvPr/>
        </p:nvSpPr>
        <p:spPr>
          <a:xfrm>
            <a:off x="159199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/>
          <p:cNvSpPr/>
          <p:nvPr/>
        </p:nvSpPr>
        <p:spPr>
          <a:xfrm>
            <a:off x="190451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Oval 1073"/>
          <p:cNvSpPr/>
          <p:nvPr/>
        </p:nvSpPr>
        <p:spPr>
          <a:xfrm>
            <a:off x="197289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Moon 1074"/>
          <p:cNvSpPr/>
          <p:nvPr/>
        </p:nvSpPr>
        <p:spPr>
          <a:xfrm>
            <a:off x="197289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/>
          <p:cNvSpPr/>
          <p:nvPr/>
        </p:nvSpPr>
        <p:spPr>
          <a:xfrm>
            <a:off x="2285421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Oval 1076"/>
          <p:cNvSpPr/>
          <p:nvPr/>
        </p:nvSpPr>
        <p:spPr>
          <a:xfrm>
            <a:off x="235379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Moon 1077"/>
          <p:cNvSpPr/>
          <p:nvPr/>
        </p:nvSpPr>
        <p:spPr>
          <a:xfrm>
            <a:off x="235379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/>
          <p:cNvSpPr/>
          <p:nvPr/>
        </p:nvSpPr>
        <p:spPr>
          <a:xfrm>
            <a:off x="266632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Oval 1079"/>
          <p:cNvSpPr/>
          <p:nvPr/>
        </p:nvSpPr>
        <p:spPr>
          <a:xfrm>
            <a:off x="273470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Moon 1080"/>
          <p:cNvSpPr/>
          <p:nvPr/>
        </p:nvSpPr>
        <p:spPr>
          <a:xfrm>
            <a:off x="273470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/>
          <p:cNvSpPr/>
          <p:nvPr/>
        </p:nvSpPr>
        <p:spPr>
          <a:xfrm>
            <a:off x="3047228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Oval 1082"/>
          <p:cNvSpPr/>
          <p:nvPr/>
        </p:nvSpPr>
        <p:spPr>
          <a:xfrm>
            <a:off x="311560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Moon 1083"/>
          <p:cNvSpPr/>
          <p:nvPr/>
        </p:nvSpPr>
        <p:spPr>
          <a:xfrm>
            <a:off x="311560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Rectangle 1084"/>
          <p:cNvSpPr/>
          <p:nvPr/>
        </p:nvSpPr>
        <p:spPr>
          <a:xfrm>
            <a:off x="342813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Oval 1085"/>
          <p:cNvSpPr/>
          <p:nvPr/>
        </p:nvSpPr>
        <p:spPr>
          <a:xfrm>
            <a:off x="349650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Moon 1086"/>
          <p:cNvSpPr/>
          <p:nvPr/>
        </p:nvSpPr>
        <p:spPr>
          <a:xfrm>
            <a:off x="349650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/>
          <p:cNvSpPr/>
          <p:nvPr/>
        </p:nvSpPr>
        <p:spPr>
          <a:xfrm>
            <a:off x="3809035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Oval 1088"/>
          <p:cNvSpPr/>
          <p:nvPr/>
        </p:nvSpPr>
        <p:spPr>
          <a:xfrm>
            <a:off x="387741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Moon 1089"/>
          <p:cNvSpPr/>
          <p:nvPr/>
        </p:nvSpPr>
        <p:spPr>
          <a:xfrm>
            <a:off x="387741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/>
          <p:cNvSpPr/>
          <p:nvPr/>
        </p:nvSpPr>
        <p:spPr>
          <a:xfrm>
            <a:off x="418993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425831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Moon 1092"/>
          <p:cNvSpPr/>
          <p:nvPr/>
        </p:nvSpPr>
        <p:spPr>
          <a:xfrm>
            <a:off x="425831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Rectangle 1093"/>
          <p:cNvSpPr/>
          <p:nvPr/>
        </p:nvSpPr>
        <p:spPr>
          <a:xfrm>
            <a:off x="4570842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463921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Moon 1095"/>
          <p:cNvSpPr/>
          <p:nvPr/>
        </p:nvSpPr>
        <p:spPr>
          <a:xfrm>
            <a:off x="463921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/>
          <p:cNvSpPr/>
          <p:nvPr/>
        </p:nvSpPr>
        <p:spPr>
          <a:xfrm>
            <a:off x="495174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Oval 1097"/>
          <p:cNvSpPr/>
          <p:nvPr/>
        </p:nvSpPr>
        <p:spPr>
          <a:xfrm>
            <a:off x="502012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Moon 1098"/>
          <p:cNvSpPr/>
          <p:nvPr/>
        </p:nvSpPr>
        <p:spPr>
          <a:xfrm>
            <a:off x="502012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/>
          <p:cNvSpPr/>
          <p:nvPr/>
        </p:nvSpPr>
        <p:spPr>
          <a:xfrm>
            <a:off x="533264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540102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Moon 1101"/>
          <p:cNvSpPr/>
          <p:nvPr/>
        </p:nvSpPr>
        <p:spPr>
          <a:xfrm>
            <a:off x="540102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Rectangle 1102"/>
          <p:cNvSpPr/>
          <p:nvPr/>
        </p:nvSpPr>
        <p:spPr>
          <a:xfrm>
            <a:off x="5713553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578192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Moon 1104"/>
          <p:cNvSpPr/>
          <p:nvPr/>
        </p:nvSpPr>
        <p:spPr>
          <a:xfrm>
            <a:off x="578192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Rectangle 1105"/>
          <p:cNvSpPr/>
          <p:nvPr/>
        </p:nvSpPr>
        <p:spPr>
          <a:xfrm>
            <a:off x="609445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Oval 1106"/>
          <p:cNvSpPr/>
          <p:nvPr/>
        </p:nvSpPr>
        <p:spPr>
          <a:xfrm>
            <a:off x="616283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Moon 1107"/>
          <p:cNvSpPr/>
          <p:nvPr/>
        </p:nvSpPr>
        <p:spPr>
          <a:xfrm>
            <a:off x="616283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/>
          <p:cNvSpPr/>
          <p:nvPr/>
        </p:nvSpPr>
        <p:spPr>
          <a:xfrm>
            <a:off x="6475360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654373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Moon 1110"/>
          <p:cNvSpPr/>
          <p:nvPr/>
        </p:nvSpPr>
        <p:spPr>
          <a:xfrm>
            <a:off x="654373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Rectangle 1111"/>
          <p:cNvSpPr/>
          <p:nvPr/>
        </p:nvSpPr>
        <p:spPr>
          <a:xfrm>
            <a:off x="6856263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692463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Moon 1113"/>
          <p:cNvSpPr/>
          <p:nvPr/>
        </p:nvSpPr>
        <p:spPr>
          <a:xfrm>
            <a:off x="692463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Rectangle 1120"/>
          <p:cNvSpPr/>
          <p:nvPr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Moon 1122"/>
          <p:cNvSpPr/>
          <p:nvPr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Rectangle 1123"/>
          <p:cNvSpPr/>
          <p:nvPr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Moon 1125"/>
          <p:cNvSpPr/>
          <p:nvPr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Rectangle 1126"/>
          <p:cNvSpPr/>
          <p:nvPr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Oval 1127"/>
          <p:cNvSpPr/>
          <p:nvPr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Moon 1128"/>
          <p:cNvSpPr/>
          <p:nvPr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Rectangle 1129"/>
          <p:cNvSpPr/>
          <p:nvPr/>
        </p:nvSpPr>
        <p:spPr>
          <a:xfrm>
            <a:off x="9141684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921006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Moon 1131"/>
          <p:cNvSpPr/>
          <p:nvPr/>
        </p:nvSpPr>
        <p:spPr>
          <a:xfrm>
            <a:off x="921006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Rectangle 1132"/>
          <p:cNvSpPr/>
          <p:nvPr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Moon 1134"/>
          <p:cNvSpPr/>
          <p:nvPr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Rectangle 1135"/>
          <p:cNvSpPr/>
          <p:nvPr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7" name="Oval 1136"/>
          <p:cNvSpPr/>
          <p:nvPr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Moon 1137"/>
          <p:cNvSpPr/>
          <p:nvPr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Rectangle 1138"/>
          <p:cNvSpPr/>
          <p:nvPr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Oval 1139"/>
          <p:cNvSpPr/>
          <p:nvPr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Moon 1140"/>
          <p:cNvSpPr/>
          <p:nvPr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Rectangle 1141"/>
          <p:cNvSpPr/>
          <p:nvPr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Oval 1142"/>
          <p:cNvSpPr/>
          <p:nvPr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Moon 1143"/>
          <p:cNvSpPr/>
          <p:nvPr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Rectangle 1144"/>
          <p:cNvSpPr/>
          <p:nvPr/>
        </p:nvSpPr>
        <p:spPr>
          <a:xfrm>
            <a:off x="152361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159199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Moon 1146"/>
          <p:cNvSpPr/>
          <p:nvPr/>
        </p:nvSpPr>
        <p:spPr>
          <a:xfrm>
            <a:off x="159199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147"/>
          <p:cNvSpPr/>
          <p:nvPr/>
        </p:nvSpPr>
        <p:spPr>
          <a:xfrm>
            <a:off x="190451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Oval 1148"/>
          <p:cNvSpPr/>
          <p:nvPr/>
        </p:nvSpPr>
        <p:spPr>
          <a:xfrm>
            <a:off x="197289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Moon 1149"/>
          <p:cNvSpPr/>
          <p:nvPr/>
        </p:nvSpPr>
        <p:spPr>
          <a:xfrm>
            <a:off x="197289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Rectangle 1150"/>
          <p:cNvSpPr/>
          <p:nvPr/>
        </p:nvSpPr>
        <p:spPr>
          <a:xfrm>
            <a:off x="228542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235379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Moon 1152"/>
          <p:cNvSpPr/>
          <p:nvPr/>
        </p:nvSpPr>
        <p:spPr>
          <a:xfrm>
            <a:off x="235379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 1153"/>
          <p:cNvSpPr/>
          <p:nvPr/>
        </p:nvSpPr>
        <p:spPr>
          <a:xfrm>
            <a:off x="266632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273470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Moon 1155"/>
          <p:cNvSpPr/>
          <p:nvPr/>
        </p:nvSpPr>
        <p:spPr>
          <a:xfrm>
            <a:off x="273470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Rectangle 1156"/>
          <p:cNvSpPr/>
          <p:nvPr/>
        </p:nvSpPr>
        <p:spPr>
          <a:xfrm>
            <a:off x="304722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Oval 1157"/>
          <p:cNvSpPr/>
          <p:nvPr/>
        </p:nvSpPr>
        <p:spPr>
          <a:xfrm>
            <a:off x="311560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Moon 1158"/>
          <p:cNvSpPr/>
          <p:nvPr/>
        </p:nvSpPr>
        <p:spPr>
          <a:xfrm>
            <a:off x="311560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/>
          <p:cNvSpPr/>
          <p:nvPr/>
        </p:nvSpPr>
        <p:spPr>
          <a:xfrm>
            <a:off x="342813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349650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Moon 1161"/>
          <p:cNvSpPr/>
          <p:nvPr/>
        </p:nvSpPr>
        <p:spPr>
          <a:xfrm>
            <a:off x="349650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Rectangle 1162"/>
          <p:cNvSpPr/>
          <p:nvPr/>
        </p:nvSpPr>
        <p:spPr>
          <a:xfrm>
            <a:off x="380903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387741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Moon 1164"/>
          <p:cNvSpPr/>
          <p:nvPr/>
        </p:nvSpPr>
        <p:spPr>
          <a:xfrm>
            <a:off x="387741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Rectangle 1165"/>
          <p:cNvSpPr/>
          <p:nvPr/>
        </p:nvSpPr>
        <p:spPr>
          <a:xfrm>
            <a:off x="4189939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425831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Moon 1167"/>
          <p:cNvSpPr/>
          <p:nvPr/>
        </p:nvSpPr>
        <p:spPr>
          <a:xfrm>
            <a:off x="425831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Rectangle 1168"/>
          <p:cNvSpPr/>
          <p:nvPr/>
        </p:nvSpPr>
        <p:spPr>
          <a:xfrm>
            <a:off x="4570842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463921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Moon 1170"/>
          <p:cNvSpPr/>
          <p:nvPr/>
        </p:nvSpPr>
        <p:spPr>
          <a:xfrm>
            <a:off x="463921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Rectangle 1171"/>
          <p:cNvSpPr/>
          <p:nvPr/>
        </p:nvSpPr>
        <p:spPr>
          <a:xfrm>
            <a:off x="4951746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502012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Moon 1173"/>
          <p:cNvSpPr/>
          <p:nvPr/>
        </p:nvSpPr>
        <p:spPr>
          <a:xfrm>
            <a:off x="502012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Rectangle 1174"/>
          <p:cNvSpPr/>
          <p:nvPr/>
        </p:nvSpPr>
        <p:spPr>
          <a:xfrm>
            <a:off x="5332649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540102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Moon 1176"/>
          <p:cNvSpPr/>
          <p:nvPr/>
        </p:nvSpPr>
        <p:spPr>
          <a:xfrm>
            <a:off x="540102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Rectangle 1177"/>
          <p:cNvSpPr/>
          <p:nvPr/>
        </p:nvSpPr>
        <p:spPr>
          <a:xfrm>
            <a:off x="5713553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578192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Moon 1179"/>
          <p:cNvSpPr/>
          <p:nvPr/>
        </p:nvSpPr>
        <p:spPr>
          <a:xfrm>
            <a:off x="578192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Rectangle 1180"/>
          <p:cNvSpPr/>
          <p:nvPr/>
        </p:nvSpPr>
        <p:spPr>
          <a:xfrm>
            <a:off x="6094456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616283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Moon 1182"/>
          <p:cNvSpPr/>
          <p:nvPr/>
        </p:nvSpPr>
        <p:spPr>
          <a:xfrm>
            <a:off x="616283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Rectangle 1183"/>
          <p:cNvSpPr/>
          <p:nvPr/>
        </p:nvSpPr>
        <p:spPr>
          <a:xfrm>
            <a:off x="6475360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654373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Moon 1185"/>
          <p:cNvSpPr/>
          <p:nvPr/>
        </p:nvSpPr>
        <p:spPr>
          <a:xfrm>
            <a:off x="654373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Rectangle 1186"/>
          <p:cNvSpPr/>
          <p:nvPr/>
        </p:nvSpPr>
        <p:spPr>
          <a:xfrm>
            <a:off x="6856263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Oval 1187"/>
          <p:cNvSpPr/>
          <p:nvPr/>
        </p:nvSpPr>
        <p:spPr>
          <a:xfrm>
            <a:off x="692463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Moon 1188"/>
          <p:cNvSpPr/>
          <p:nvPr/>
        </p:nvSpPr>
        <p:spPr>
          <a:xfrm>
            <a:off x="692463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Rectangle 1195"/>
          <p:cNvSpPr/>
          <p:nvPr/>
        </p:nvSpPr>
        <p:spPr>
          <a:xfrm>
            <a:off x="799897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806735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Moon 1197"/>
          <p:cNvSpPr/>
          <p:nvPr/>
        </p:nvSpPr>
        <p:spPr>
          <a:xfrm>
            <a:off x="806735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Rectangle 1198"/>
          <p:cNvSpPr/>
          <p:nvPr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Moon 1200"/>
          <p:cNvSpPr/>
          <p:nvPr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Rectangle 1201"/>
          <p:cNvSpPr/>
          <p:nvPr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Moon 1203"/>
          <p:cNvSpPr/>
          <p:nvPr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/>
          <p:cNvSpPr/>
          <p:nvPr/>
        </p:nvSpPr>
        <p:spPr>
          <a:xfrm>
            <a:off x="914168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921006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Moon 1206"/>
          <p:cNvSpPr/>
          <p:nvPr/>
        </p:nvSpPr>
        <p:spPr>
          <a:xfrm>
            <a:off x="921006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Rectangle 1207"/>
          <p:cNvSpPr/>
          <p:nvPr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Moon 1209"/>
          <p:cNvSpPr/>
          <p:nvPr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Rectangle 1210"/>
          <p:cNvSpPr/>
          <p:nvPr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Oval 1211"/>
          <p:cNvSpPr/>
          <p:nvPr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Moon 1212"/>
          <p:cNvSpPr/>
          <p:nvPr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Rectangle 1213"/>
          <p:cNvSpPr/>
          <p:nvPr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Oval 1214"/>
          <p:cNvSpPr/>
          <p:nvPr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Moon 1215"/>
          <p:cNvSpPr/>
          <p:nvPr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Rectangle 1216"/>
          <p:cNvSpPr/>
          <p:nvPr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Moon 1218"/>
          <p:cNvSpPr/>
          <p:nvPr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Rectangle 1219"/>
          <p:cNvSpPr/>
          <p:nvPr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1" name="Oval 1220"/>
          <p:cNvSpPr/>
          <p:nvPr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Moon 1221"/>
          <p:cNvSpPr/>
          <p:nvPr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Rectangle 1222"/>
          <p:cNvSpPr/>
          <p:nvPr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4" name="Oval 1223"/>
          <p:cNvSpPr/>
          <p:nvPr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Moon 1224"/>
          <p:cNvSpPr/>
          <p:nvPr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Rectangle 1225"/>
          <p:cNvSpPr/>
          <p:nvPr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Moon 1227"/>
          <p:cNvSpPr/>
          <p:nvPr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Rectangle 1228"/>
          <p:cNvSpPr/>
          <p:nvPr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Moon 1230"/>
          <p:cNvSpPr/>
          <p:nvPr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Rectangle 1231"/>
          <p:cNvSpPr/>
          <p:nvPr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Moon 1233"/>
          <p:cNvSpPr/>
          <p:nvPr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Rectangle 1234"/>
          <p:cNvSpPr/>
          <p:nvPr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Oval 1235"/>
          <p:cNvSpPr/>
          <p:nvPr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Moon 1236"/>
          <p:cNvSpPr/>
          <p:nvPr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Rectangle 1237"/>
          <p:cNvSpPr/>
          <p:nvPr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Oval 1238"/>
          <p:cNvSpPr/>
          <p:nvPr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Moon 1239"/>
          <p:cNvSpPr/>
          <p:nvPr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40"/>
          <p:cNvSpPr/>
          <p:nvPr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val 1241"/>
          <p:cNvSpPr/>
          <p:nvPr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Moon 1242"/>
          <p:cNvSpPr/>
          <p:nvPr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Rectangle 1243"/>
          <p:cNvSpPr/>
          <p:nvPr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Oval 1244"/>
          <p:cNvSpPr/>
          <p:nvPr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Moon 1245"/>
          <p:cNvSpPr/>
          <p:nvPr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Rectangle 1246"/>
          <p:cNvSpPr/>
          <p:nvPr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8" name="Oval 1247"/>
          <p:cNvSpPr/>
          <p:nvPr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Moon 1248"/>
          <p:cNvSpPr/>
          <p:nvPr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Rectangle 1249"/>
          <p:cNvSpPr/>
          <p:nvPr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Oval 1250"/>
          <p:cNvSpPr/>
          <p:nvPr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Moon 1251"/>
          <p:cNvSpPr/>
          <p:nvPr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Rectangle 1252"/>
          <p:cNvSpPr/>
          <p:nvPr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Oval 1253"/>
          <p:cNvSpPr/>
          <p:nvPr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Moon 1254"/>
          <p:cNvSpPr/>
          <p:nvPr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Rectangle 1255"/>
          <p:cNvSpPr/>
          <p:nvPr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Oval 1256"/>
          <p:cNvSpPr/>
          <p:nvPr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Moon 1257"/>
          <p:cNvSpPr/>
          <p:nvPr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Rectangle 1258"/>
          <p:cNvSpPr/>
          <p:nvPr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Oval 1259"/>
          <p:cNvSpPr/>
          <p:nvPr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Moon 1260"/>
          <p:cNvSpPr/>
          <p:nvPr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Rectangle 1261"/>
          <p:cNvSpPr/>
          <p:nvPr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Oval 1262"/>
          <p:cNvSpPr/>
          <p:nvPr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Moon 1263"/>
          <p:cNvSpPr/>
          <p:nvPr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Rectangle 1270"/>
          <p:cNvSpPr/>
          <p:nvPr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72" name="Oval 1271"/>
          <p:cNvSpPr/>
          <p:nvPr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Moon 1272"/>
          <p:cNvSpPr/>
          <p:nvPr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Rectangle 1273"/>
          <p:cNvSpPr/>
          <p:nvPr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Oval 1274"/>
          <p:cNvSpPr/>
          <p:nvPr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Moon 1275"/>
          <p:cNvSpPr/>
          <p:nvPr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Rectangle 1276"/>
          <p:cNvSpPr/>
          <p:nvPr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Oval 1277"/>
          <p:cNvSpPr/>
          <p:nvPr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Moon 1278"/>
          <p:cNvSpPr/>
          <p:nvPr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Rectangle 1279"/>
          <p:cNvSpPr/>
          <p:nvPr/>
        </p:nvSpPr>
        <p:spPr>
          <a:xfrm>
            <a:off x="914168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1" name="Oval 1280"/>
          <p:cNvSpPr/>
          <p:nvPr/>
        </p:nvSpPr>
        <p:spPr>
          <a:xfrm>
            <a:off x="921006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Moon 1281"/>
          <p:cNvSpPr/>
          <p:nvPr/>
        </p:nvSpPr>
        <p:spPr>
          <a:xfrm>
            <a:off x="921006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Rectangle 1282"/>
          <p:cNvSpPr/>
          <p:nvPr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Oval 1283"/>
          <p:cNvSpPr/>
          <p:nvPr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Moon 1284"/>
          <p:cNvSpPr/>
          <p:nvPr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Rectangle 1285"/>
          <p:cNvSpPr/>
          <p:nvPr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Oval 1286"/>
          <p:cNvSpPr/>
          <p:nvPr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Moon 1287"/>
          <p:cNvSpPr/>
          <p:nvPr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Rectangle 1288"/>
          <p:cNvSpPr/>
          <p:nvPr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Oval 1289"/>
          <p:cNvSpPr/>
          <p:nvPr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Moon 1290"/>
          <p:cNvSpPr/>
          <p:nvPr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Rectangle 1291"/>
          <p:cNvSpPr/>
          <p:nvPr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Oval 1292"/>
          <p:cNvSpPr/>
          <p:nvPr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Moon 1293"/>
          <p:cNvSpPr/>
          <p:nvPr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Rectangle 1294"/>
          <p:cNvSpPr/>
          <p:nvPr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6" name="Oval 1295"/>
          <p:cNvSpPr/>
          <p:nvPr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Moon 1296"/>
          <p:cNvSpPr/>
          <p:nvPr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Rectangle 1297"/>
          <p:cNvSpPr/>
          <p:nvPr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9" name="Oval 1298"/>
          <p:cNvSpPr/>
          <p:nvPr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Moon 1299"/>
          <p:cNvSpPr/>
          <p:nvPr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Rectangle 1300"/>
          <p:cNvSpPr/>
          <p:nvPr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Oval 1301"/>
          <p:cNvSpPr/>
          <p:nvPr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Moon 1302"/>
          <p:cNvSpPr/>
          <p:nvPr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Rectangle 1303"/>
          <p:cNvSpPr/>
          <p:nvPr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val 1304"/>
          <p:cNvSpPr/>
          <p:nvPr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Moon 1305"/>
          <p:cNvSpPr/>
          <p:nvPr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Rectangle 1306"/>
          <p:cNvSpPr/>
          <p:nvPr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8" name="Oval 1307"/>
          <p:cNvSpPr/>
          <p:nvPr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Moon 1308"/>
          <p:cNvSpPr/>
          <p:nvPr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Rectangle 1309"/>
          <p:cNvSpPr/>
          <p:nvPr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Oval 1310"/>
          <p:cNvSpPr/>
          <p:nvPr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Moon 1311"/>
          <p:cNvSpPr/>
          <p:nvPr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Rectangle 1312"/>
          <p:cNvSpPr/>
          <p:nvPr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val 1313"/>
          <p:cNvSpPr/>
          <p:nvPr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Moon 1314"/>
          <p:cNvSpPr/>
          <p:nvPr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Rectangle 1315"/>
          <p:cNvSpPr/>
          <p:nvPr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Oval 1316"/>
          <p:cNvSpPr/>
          <p:nvPr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Moon 1317"/>
          <p:cNvSpPr/>
          <p:nvPr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Rectangle 1318"/>
          <p:cNvSpPr/>
          <p:nvPr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20" name="Oval 1319"/>
          <p:cNvSpPr/>
          <p:nvPr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Moon 1320"/>
          <p:cNvSpPr/>
          <p:nvPr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Rectangle 1321"/>
          <p:cNvSpPr/>
          <p:nvPr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Oval 1322"/>
          <p:cNvSpPr/>
          <p:nvPr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Moon 1323"/>
          <p:cNvSpPr/>
          <p:nvPr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Rectangle 1324"/>
          <p:cNvSpPr/>
          <p:nvPr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Oval 1325"/>
          <p:cNvSpPr/>
          <p:nvPr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Moon 1326"/>
          <p:cNvSpPr/>
          <p:nvPr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Rectangle 1327"/>
          <p:cNvSpPr/>
          <p:nvPr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val 1328"/>
          <p:cNvSpPr/>
          <p:nvPr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Moon 1329"/>
          <p:cNvSpPr/>
          <p:nvPr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Rectangle 1330"/>
          <p:cNvSpPr/>
          <p:nvPr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Oval 1331"/>
          <p:cNvSpPr/>
          <p:nvPr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Moon 1332"/>
          <p:cNvSpPr/>
          <p:nvPr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Rectangle 1333"/>
          <p:cNvSpPr/>
          <p:nvPr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Oval 1334"/>
          <p:cNvSpPr/>
          <p:nvPr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Moon 1335"/>
          <p:cNvSpPr/>
          <p:nvPr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Rectangle 1336"/>
          <p:cNvSpPr/>
          <p:nvPr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Oval 1337"/>
          <p:cNvSpPr/>
          <p:nvPr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" name="Moon 1338"/>
          <p:cNvSpPr/>
          <p:nvPr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Rectangle 1345"/>
          <p:cNvSpPr/>
          <p:nvPr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47" name="Oval 1346"/>
          <p:cNvSpPr/>
          <p:nvPr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Moon 1347"/>
          <p:cNvSpPr/>
          <p:nvPr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Rectangle 1348"/>
          <p:cNvSpPr/>
          <p:nvPr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Oval 1349"/>
          <p:cNvSpPr/>
          <p:nvPr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Moon 1350"/>
          <p:cNvSpPr/>
          <p:nvPr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Rectangle 1351"/>
          <p:cNvSpPr/>
          <p:nvPr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Oval 1352"/>
          <p:cNvSpPr/>
          <p:nvPr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Moon 1353"/>
          <p:cNvSpPr/>
          <p:nvPr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Rectangle 1354"/>
          <p:cNvSpPr/>
          <p:nvPr/>
        </p:nvSpPr>
        <p:spPr>
          <a:xfrm>
            <a:off x="9141684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Oval 1355"/>
          <p:cNvSpPr/>
          <p:nvPr/>
        </p:nvSpPr>
        <p:spPr>
          <a:xfrm>
            <a:off x="921006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Moon 1356"/>
          <p:cNvSpPr/>
          <p:nvPr/>
        </p:nvSpPr>
        <p:spPr>
          <a:xfrm>
            <a:off x="921006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Rectangle 1357"/>
          <p:cNvSpPr/>
          <p:nvPr/>
        </p:nvSpPr>
        <p:spPr>
          <a:xfrm>
            <a:off x="9522588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Oval 1358"/>
          <p:cNvSpPr/>
          <p:nvPr/>
        </p:nvSpPr>
        <p:spPr>
          <a:xfrm>
            <a:off x="959096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Moon 1359"/>
          <p:cNvSpPr/>
          <p:nvPr/>
        </p:nvSpPr>
        <p:spPr>
          <a:xfrm>
            <a:off x="959096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Rectangle 1360"/>
          <p:cNvSpPr/>
          <p:nvPr/>
        </p:nvSpPr>
        <p:spPr>
          <a:xfrm>
            <a:off x="9903491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2" name="Oval 1361"/>
          <p:cNvSpPr/>
          <p:nvPr/>
        </p:nvSpPr>
        <p:spPr>
          <a:xfrm>
            <a:off x="997186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Moon 1362"/>
          <p:cNvSpPr/>
          <p:nvPr/>
        </p:nvSpPr>
        <p:spPr>
          <a:xfrm>
            <a:off x="997186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Rectangle 1363"/>
          <p:cNvSpPr/>
          <p:nvPr/>
        </p:nvSpPr>
        <p:spPr>
          <a:xfrm>
            <a:off x="10284395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Oval 1364"/>
          <p:cNvSpPr/>
          <p:nvPr/>
        </p:nvSpPr>
        <p:spPr>
          <a:xfrm>
            <a:off x="1035277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Moon 1365"/>
          <p:cNvSpPr/>
          <p:nvPr/>
        </p:nvSpPr>
        <p:spPr>
          <a:xfrm>
            <a:off x="1035277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Rectangle 1366"/>
          <p:cNvSpPr/>
          <p:nvPr/>
        </p:nvSpPr>
        <p:spPr>
          <a:xfrm>
            <a:off x="1066529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8" name="Oval 1367"/>
          <p:cNvSpPr/>
          <p:nvPr/>
        </p:nvSpPr>
        <p:spPr>
          <a:xfrm>
            <a:off x="1073367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Moon 1368"/>
          <p:cNvSpPr/>
          <p:nvPr/>
        </p:nvSpPr>
        <p:spPr>
          <a:xfrm>
            <a:off x="1073367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Rectangle 1369"/>
          <p:cNvSpPr/>
          <p:nvPr/>
        </p:nvSpPr>
        <p:spPr>
          <a:xfrm>
            <a:off x="11046202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1" name="Oval 1370"/>
          <p:cNvSpPr/>
          <p:nvPr/>
        </p:nvSpPr>
        <p:spPr>
          <a:xfrm>
            <a:off x="111145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Moon 1371"/>
          <p:cNvSpPr/>
          <p:nvPr/>
        </p:nvSpPr>
        <p:spPr>
          <a:xfrm>
            <a:off x="111145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Rectangle 1372"/>
          <p:cNvSpPr/>
          <p:nvPr/>
        </p:nvSpPr>
        <p:spPr>
          <a:xfrm>
            <a:off x="1142710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Oval 1373"/>
          <p:cNvSpPr/>
          <p:nvPr/>
        </p:nvSpPr>
        <p:spPr>
          <a:xfrm>
            <a:off x="1149548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Moon 1374"/>
          <p:cNvSpPr/>
          <p:nvPr/>
        </p:nvSpPr>
        <p:spPr>
          <a:xfrm>
            <a:off x="1149548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Rectangle 1375"/>
          <p:cNvSpPr/>
          <p:nvPr/>
        </p:nvSpPr>
        <p:spPr>
          <a:xfrm>
            <a:off x="11808002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Oval 1376"/>
          <p:cNvSpPr/>
          <p:nvPr/>
        </p:nvSpPr>
        <p:spPr>
          <a:xfrm>
            <a:off x="118763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Moon 1377"/>
          <p:cNvSpPr/>
          <p:nvPr/>
        </p:nvSpPr>
        <p:spPr>
          <a:xfrm>
            <a:off x="118763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Rectangle 1378"/>
          <p:cNvSpPr/>
          <p:nvPr/>
        </p:nvSpPr>
        <p:spPr>
          <a:xfrm>
            <a:off x="952258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Oval 1379"/>
          <p:cNvSpPr/>
          <p:nvPr/>
        </p:nvSpPr>
        <p:spPr>
          <a:xfrm>
            <a:off x="959096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Moon 1380"/>
          <p:cNvSpPr/>
          <p:nvPr/>
        </p:nvSpPr>
        <p:spPr>
          <a:xfrm>
            <a:off x="959096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Rectangle 1381"/>
          <p:cNvSpPr/>
          <p:nvPr/>
        </p:nvSpPr>
        <p:spPr>
          <a:xfrm>
            <a:off x="9903491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97186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Moon 1383"/>
          <p:cNvSpPr/>
          <p:nvPr/>
        </p:nvSpPr>
        <p:spPr>
          <a:xfrm>
            <a:off x="997186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Rectangle 1384"/>
          <p:cNvSpPr/>
          <p:nvPr/>
        </p:nvSpPr>
        <p:spPr>
          <a:xfrm>
            <a:off x="1028439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Oval 1385"/>
          <p:cNvSpPr/>
          <p:nvPr/>
        </p:nvSpPr>
        <p:spPr>
          <a:xfrm>
            <a:off x="1035277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Moon 1386"/>
          <p:cNvSpPr/>
          <p:nvPr/>
        </p:nvSpPr>
        <p:spPr>
          <a:xfrm>
            <a:off x="1035277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Rectangle 1387"/>
          <p:cNvSpPr/>
          <p:nvPr/>
        </p:nvSpPr>
        <p:spPr>
          <a:xfrm>
            <a:off x="10665298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9" name="Oval 1388"/>
          <p:cNvSpPr/>
          <p:nvPr/>
        </p:nvSpPr>
        <p:spPr>
          <a:xfrm>
            <a:off x="1073367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Moon 1389"/>
          <p:cNvSpPr/>
          <p:nvPr/>
        </p:nvSpPr>
        <p:spPr>
          <a:xfrm>
            <a:off x="1073367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Rectangle 1390"/>
          <p:cNvSpPr/>
          <p:nvPr/>
        </p:nvSpPr>
        <p:spPr>
          <a:xfrm>
            <a:off x="11046202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2" name="Oval 1391"/>
          <p:cNvSpPr/>
          <p:nvPr/>
        </p:nvSpPr>
        <p:spPr>
          <a:xfrm>
            <a:off x="111145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Moon 1392"/>
          <p:cNvSpPr/>
          <p:nvPr/>
        </p:nvSpPr>
        <p:spPr>
          <a:xfrm>
            <a:off x="111145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Rectangle 1393"/>
          <p:cNvSpPr/>
          <p:nvPr/>
        </p:nvSpPr>
        <p:spPr>
          <a:xfrm>
            <a:off x="1142710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149548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Moon 1395"/>
          <p:cNvSpPr/>
          <p:nvPr/>
        </p:nvSpPr>
        <p:spPr>
          <a:xfrm>
            <a:off x="1149548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Rectangle 1396"/>
          <p:cNvSpPr/>
          <p:nvPr/>
        </p:nvSpPr>
        <p:spPr>
          <a:xfrm>
            <a:off x="11808002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18763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Moon 1398"/>
          <p:cNvSpPr/>
          <p:nvPr/>
        </p:nvSpPr>
        <p:spPr>
          <a:xfrm>
            <a:off x="118763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Rectangle 1399"/>
          <p:cNvSpPr/>
          <p:nvPr/>
        </p:nvSpPr>
        <p:spPr>
          <a:xfrm>
            <a:off x="952258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959096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Moon 1401"/>
          <p:cNvSpPr/>
          <p:nvPr/>
        </p:nvSpPr>
        <p:spPr>
          <a:xfrm>
            <a:off x="959096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Rectangle 1402"/>
          <p:cNvSpPr/>
          <p:nvPr/>
        </p:nvSpPr>
        <p:spPr>
          <a:xfrm>
            <a:off x="990349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97186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Moon 1404"/>
          <p:cNvSpPr/>
          <p:nvPr/>
        </p:nvSpPr>
        <p:spPr>
          <a:xfrm>
            <a:off x="997186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Rectangle 1405"/>
          <p:cNvSpPr/>
          <p:nvPr/>
        </p:nvSpPr>
        <p:spPr>
          <a:xfrm>
            <a:off x="1028439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1035277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Moon 1407"/>
          <p:cNvSpPr/>
          <p:nvPr/>
        </p:nvSpPr>
        <p:spPr>
          <a:xfrm>
            <a:off x="1035277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Rectangle 1408"/>
          <p:cNvSpPr/>
          <p:nvPr/>
        </p:nvSpPr>
        <p:spPr>
          <a:xfrm>
            <a:off x="10665298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0" name="Oval 1409"/>
          <p:cNvSpPr/>
          <p:nvPr/>
        </p:nvSpPr>
        <p:spPr>
          <a:xfrm>
            <a:off x="1073367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Moon 1410"/>
          <p:cNvSpPr/>
          <p:nvPr/>
        </p:nvSpPr>
        <p:spPr>
          <a:xfrm>
            <a:off x="1073367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Rectangle 1411"/>
          <p:cNvSpPr/>
          <p:nvPr/>
        </p:nvSpPr>
        <p:spPr>
          <a:xfrm>
            <a:off x="110462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3" name="Oval 1412"/>
          <p:cNvSpPr/>
          <p:nvPr/>
        </p:nvSpPr>
        <p:spPr>
          <a:xfrm>
            <a:off x="111145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Moon 1413"/>
          <p:cNvSpPr/>
          <p:nvPr/>
        </p:nvSpPr>
        <p:spPr>
          <a:xfrm>
            <a:off x="111145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Rectangle 1414"/>
          <p:cNvSpPr/>
          <p:nvPr/>
        </p:nvSpPr>
        <p:spPr>
          <a:xfrm>
            <a:off x="1142710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Oval 1415"/>
          <p:cNvSpPr/>
          <p:nvPr/>
        </p:nvSpPr>
        <p:spPr>
          <a:xfrm>
            <a:off x="1149548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Moon 1416"/>
          <p:cNvSpPr/>
          <p:nvPr/>
        </p:nvSpPr>
        <p:spPr>
          <a:xfrm>
            <a:off x="1149548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Rectangle 1417"/>
          <p:cNvSpPr/>
          <p:nvPr/>
        </p:nvSpPr>
        <p:spPr>
          <a:xfrm>
            <a:off x="118080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118763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0" name="Moon 1419"/>
          <p:cNvSpPr/>
          <p:nvPr/>
        </p:nvSpPr>
        <p:spPr>
          <a:xfrm>
            <a:off x="118763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Rectangle 1420"/>
          <p:cNvSpPr/>
          <p:nvPr/>
        </p:nvSpPr>
        <p:spPr>
          <a:xfrm>
            <a:off x="9522588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Oval 1421"/>
          <p:cNvSpPr/>
          <p:nvPr/>
        </p:nvSpPr>
        <p:spPr>
          <a:xfrm>
            <a:off x="959096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Moon 1422"/>
          <p:cNvSpPr/>
          <p:nvPr/>
        </p:nvSpPr>
        <p:spPr>
          <a:xfrm>
            <a:off x="959096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Rectangle 1423"/>
          <p:cNvSpPr/>
          <p:nvPr/>
        </p:nvSpPr>
        <p:spPr>
          <a:xfrm>
            <a:off x="9903491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Oval 1424"/>
          <p:cNvSpPr/>
          <p:nvPr/>
        </p:nvSpPr>
        <p:spPr>
          <a:xfrm>
            <a:off x="997186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Moon 1425"/>
          <p:cNvSpPr/>
          <p:nvPr/>
        </p:nvSpPr>
        <p:spPr>
          <a:xfrm>
            <a:off x="997186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Rectangle 1426"/>
          <p:cNvSpPr/>
          <p:nvPr/>
        </p:nvSpPr>
        <p:spPr>
          <a:xfrm>
            <a:off x="10284395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Oval 1427"/>
          <p:cNvSpPr/>
          <p:nvPr/>
        </p:nvSpPr>
        <p:spPr>
          <a:xfrm>
            <a:off x="1035277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Moon 1428"/>
          <p:cNvSpPr/>
          <p:nvPr/>
        </p:nvSpPr>
        <p:spPr>
          <a:xfrm>
            <a:off x="1035277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Rectangle 1429"/>
          <p:cNvSpPr/>
          <p:nvPr/>
        </p:nvSpPr>
        <p:spPr>
          <a:xfrm>
            <a:off x="10665298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Oval 1430"/>
          <p:cNvSpPr/>
          <p:nvPr/>
        </p:nvSpPr>
        <p:spPr>
          <a:xfrm>
            <a:off x="1073367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Moon 1431"/>
          <p:cNvSpPr/>
          <p:nvPr/>
        </p:nvSpPr>
        <p:spPr>
          <a:xfrm>
            <a:off x="1073367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Rectangle 1432"/>
          <p:cNvSpPr/>
          <p:nvPr/>
        </p:nvSpPr>
        <p:spPr>
          <a:xfrm>
            <a:off x="110462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111145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Moon 1434"/>
          <p:cNvSpPr/>
          <p:nvPr/>
        </p:nvSpPr>
        <p:spPr>
          <a:xfrm>
            <a:off x="111145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Rectangle 1435"/>
          <p:cNvSpPr/>
          <p:nvPr/>
        </p:nvSpPr>
        <p:spPr>
          <a:xfrm>
            <a:off x="11427105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Oval 1436"/>
          <p:cNvSpPr/>
          <p:nvPr/>
        </p:nvSpPr>
        <p:spPr>
          <a:xfrm>
            <a:off x="1149548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Moon 1437"/>
          <p:cNvSpPr/>
          <p:nvPr/>
        </p:nvSpPr>
        <p:spPr>
          <a:xfrm>
            <a:off x="1149548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Rectangle 1438"/>
          <p:cNvSpPr/>
          <p:nvPr/>
        </p:nvSpPr>
        <p:spPr>
          <a:xfrm>
            <a:off x="118080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Oval 1439"/>
          <p:cNvSpPr/>
          <p:nvPr/>
        </p:nvSpPr>
        <p:spPr>
          <a:xfrm>
            <a:off x="118763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1" name="Moon 1440"/>
          <p:cNvSpPr/>
          <p:nvPr/>
        </p:nvSpPr>
        <p:spPr>
          <a:xfrm>
            <a:off x="118763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Rectangle 1441"/>
          <p:cNvSpPr/>
          <p:nvPr/>
        </p:nvSpPr>
        <p:spPr>
          <a:xfrm>
            <a:off x="9522588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Oval 1442"/>
          <p:cNvSpPr/>
          <p:nvPr/>
        </p:nvSpPr>
        <p:spPr>
          <a:xfrm>
            <a:off x="959096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4" name="Moon 1443"/>
          <p:cNvSpPr/>
          <p:nvPr/>
        </p:nvSpPr>
        <p:spPr>
          <a:xfrm>
            <a:off x="959096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Rectangle 1444"/>
          <p:cNvSpPr/>
          <p:nvPr/>
        </p:nvSpPr>
        <p:spPr>
          <a:xfrm>
            <a:off x="9903491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Oval 1445"/>
          <p:cNvSpPr/>
          <p:nvPr/>
        </p:nvSpPr>
        <p:spPr>
          <a:xfrm>
            <a:off x="997186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Moon 1446"/>
          <p:cNvSpPr/>
          <p:nvPr/>
        </p:nvSpPr>
        <p:spPr>
          <a:xfrm>
            <a:off x="997186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8" name="Rectangle 1447"/>
          <p:cNvSpPr/>
          <p:nvPr/>
        </p:nvSpPr>
        <p:spPr>
          <a:xfrm>
            <a:off x="10284395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Oval 1448"/>
          <p:cNvSpPr/>
          <p:nvPr/>
        </p:nvSpPr>
        <p:spPr>
          <a:xfrm>
            <a:off x="1035277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Moon 1449"/>
          <p:cNvSpPr/>
          <p:nvPr/>
        </p:nvSpPr>
        <p:spPr>
          <a:xfrm>
            <a:off x="1035277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1" name="Rectangle 1450"/>
          <p:cNvSpPr/>
          <p:nvPr/>
        </p:nvSpPr>
        <p:spPr>
          <a:xfrm>
            <a:off x="10665298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Oval 1451"/>
          <p:cNvSpPr/>
          <p:nvPr/>
        </p:nvSpPr>
        <p:spPr>
          <a:xfrm>
            <a:off x="1073367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3" name="Moon 1452"/>
          <p:cNvSpPr/>
          <p:nvPr/>
        </p:nvSpPr>
        <p:spPr>
          <a:xfrm>
            <a:off x="1073367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Rectangle 1453"/>
          <p:cNvSpPr/>
          <p:nvPr/>
        </p:nvSpPr>
        <p:spPr>
          <a:xfrm>
            <a:off x="11046202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Oval 1454"/>
          <p:cNvSpPr/>
          <p:nvPr/>
        </p:nvSpPr>
        <p:spPr>
          <a:xfrm>
            <a:off x="1111457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Moon 1455"/>
          <p:cNvSpPr/>
          <p:nvPr/>
        </p:nvSpPr>
        <p:spPr>
          <a:xfrm>
            <a:off x="1111457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Rectangle 1456"/>
          <p:cNvSpPr/>
          <p:nvPr/>
        </p:nvSpPr>
        <p:spPr>
          <a:xfrm>
            <a:off x="11427105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Oval 1457"/>
          <p:cNvSpPr/>
          <p:nvPr/>
        </p:nvSpPr>
        <p:spPr>
          <a:xfrm>
            <a:off x="1149548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Moon 1458"/>
          <p:cNvSpPr/>
          <p:nvPr/>
        </p:nvSpPr>
        <p:spPr>
          <a:xfrm>
            <a:off x="1149548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Rectangle 1459"/>
          <p:cNvSpPr/>
          <p:nvPr/>
        </p:nvSpPr>
        <p:spPr>
          <a:xfrm>
            <a:off x="11808002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1" name="Oval 1460"/>
          <p:cNvSpPr/>
          <p:nvPr/>
        </p:nvSpPr>
        <p:spPr>
          <a:xfrm>
            <a:off x="1187637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Moon 1461"/>
          <p:cNvSpPr/>
          <p:nvPr/>
        </p:nvSpPr>
        <p:spPr>
          <a:xfrm>
            <a:off x="1187637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Rectangle 1462"/>
          <p:cNvSpPr/>
          <p:nvPr/>
        </p:nvSpPr>
        <p:spPr>
          <a:xfrm>
            <a:off x="9522588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Oval 1463"/>
          <p:cNvSpPr/>
          <p:nvPr/>
        </p:nvSpPr>
        <p:spPr>
          <a:xfrm>
            <a:off x="959096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Moon 1464"/>
          <p:cNvSpPr/>
          <p:nvPr/>
        </p:nvSpPr>
        <p:spPr>
          <a:xfrm>
            <a:off x="959096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Rectangle 1465"/>
          <p:cNvSpPr/>
          <p:nvPr/>
        </p:nvSpPr>
        <p:spPr>
          <a:xfrm>
            <a:off x="9903491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997186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Moon 1467"/>
          <p:cNvSpPr/>
          <p:nvPr/>
        </p:nvSpPr>
        <p:spPr>
          <a:xfrm>
            <a:off x="997186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Rectangle 1468"/>
          <p:cNvSpPr/>
          <p:nvPr/>
        </p:nvSpPr>
        <p:spPr>
          <a:xfrm>
            <a:off x="10284395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Oval 1469"/>
          <p:cNvSpPr/>
          <p:nvPr/>
        </p:nvSpPr>
        <p:spPr>
          <a:xfrm>
            <a:off x="1035277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Moon 1470"/>
          <p:cNvSpPr/>
          <p:nvPr/>
        </p:nvSpPr>
        <p:spPr>
          <a:xfrm>
            <a:off x="1035277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Rectangle 1471"/>
          <p:cNvSpPr/>
          <p:nvPr/>
        </p:nvSpPr>
        <p:spPr>
          <a:xfrm>
            <a:off x="10665298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3" name="Oval 1472"/>
          <p:cNvSpPr/>
          <p:nvPr/>
        </p:nvSpPr>
        <p:spPr>
          <a:xfrm>
            <a:off x="1073367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Moon 1473"/>
          <p:cNvSpPr/>
          <p:nvPr/>
        </p:nvSpPr>
        <p:spPr>
          <a:xfrm>
            <a:off x="1073367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Rectangle 1474"/>
          <p:cNvSpPr/>
          <p:nvPr/>
        </p:nvSpPr>
        <p:spPr>
          <a:xfrm>
            <a:off x="1104620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6" name="Oval 1475"/>
          <p:cNvSpPr/>
          <p:nvPr/>
        </p:nvSpPr>
        <p:spPr>
          <a:xfrm>
            <a:off x="1111457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Moon 1476"/>
          <p:cNvSpPr/>
          <p:nvPr/>
        </p:nvSpPr>
        <p:spPr>
          <a:xfrm>
            <a:off x="1111457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Rectangle 1477"/>
          <p:cNvSpPr/>
          <p:nvPr/>
        </p:nvSpPr>
        <p:spPr>
          <a:xfrm>
            <a:off x="11427105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9" name="Oval 1478"/>
          <p:cNvSpPr/>
          <p:nvPr/>
        </p:nvSpPr>
        <p:spPr>
          <a:xfrm>
            <a:off x="1149548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Moon 1479"/>
          <p:cNvSpPr/>
          <p:nvPr/>
        </p:nvSpPr>
        <p:spPr>
          <a:xfrm>
            <a:off x="1149548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Rectangle 1480"/>
          <p:cNvSpPr/>
          <p:nvPr/>
        </p:nvSpPr>
        <p:spPr>
          <a:xfrm>
            <a:off x="1180800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82" name="Oval 1481"/>
          <p:cNvSpPr/>
          <p:nvPr/>
        </p:nvSpPr>
        <p:spPr>
          <a:xfrm>
            <a:off x="1187637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Moon 1482"/>
          <p:cNvSpPr/>
          <p:nvPr/>
        </p:nvSpPr>
        <p:spPr>
          <a:xfrm>
            <a:off x="1187637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Rectangle 1483"/>
          <p:cNvSpPr/>
          <p:nvPr/>
        </p:nvSpPr>
        <p:spPr>
          <a:xfrm>
            <a:off x="9522588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Oval 1484"/>
          <p:cNvSpPr/>
          <p:nvPr/>
        </p:nvSpPr>
        <p:spPr>
          <a:xfrm>
            <a:off x="959096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Moon 1485"/>
          <p:cNvSpPr/>
          <p:nvPr/>
        </p:nvSpPr>
        <p:spPr>
          <a:xfrm>
            <a:off x="959096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Rectangle 1486"/>
          <p:cNvSpPr/>
          <p:nvPr/>
        </p:nvSpPr>
        <p:spPr>
          <a:xfrm>
            <a:off x="9903491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Oval 1487"/>
          <p:cNvSpPr/>
          <p:nvPr/>
        </p:nvSpPr>
        <p:spPr>
          <a:xfrm>
            <a:off x="997186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Moon 1488"/>
          <p:cNvSpPr/>
          <p:nvPr/>
        </p:nvSpPr>
        <p:spPr>
          <a:xfrm>
            <a:off x="997186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Rectangle 1489"/>
          <p:cNvSpPr/>
          <p:nvPr/>
        </p:nvSpPr>
        <p:spPr>
          <a:xfrm>
            <a:off x="10284395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Oval 1490"/>
          <p:cNvSpPr/>
          <p:nvPr/>
        </p:nvSpPr>
        <p:spPr>
          <a:xfrm>
            <a:off x="1035277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Moon 1491"/>
          <p:cNvSpPr/>
          <p:nvPr/>
        </p:nvSpPr>
        <p:spPr>
          <a:xfrm>
            <a:off x="1035277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Rectangle 1492"/>
          <p:cNvSpPr/>
          <p:nvPr/>
        </p:nvSpPr>
        <p:spPr>
          <a:xfrm>
            <a:off x="10665298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4" name="Oval 1493"/>
          <p:cNvSpPr/>
          <p:nvPr/>
        </p:nvSpPr>
        <p:spPr>
          <a:xfrm>
            <a:off x="1073367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Moon 1494"/>
          <p:cNvSpPr/>
          <p:nvPr/>
        </p:nvSpPr>
        <p:spPr>
          <a:xfrm>
            <a:off x="1073367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Rectangle 1495"/>
          <p:cNvSpPr/>
          <p:nvPr/>
        </p:nvSpPr>
        <p:spPr>
          <a:xfrm>
            <a:off x="11046202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7" name="Oval 1496"/>
          <p:cNvSpPr/>
          <p:nvPr/>
        </p:nvSpPr>
        <p:spPr>
          <a:xfrm>
            <a:off x="1111457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8" name="Moon 1497"/>
          <p:cNvSpPr/>
          <p:nvPr/>
        </p:nvSpPr>
        <p:spPr>
          <a:xfrm>
            <a:off x="1111457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Rectangle 1498"/>
          <p:cNvSpPr/>
          <p:nvPr/>
        </p:nvSpPr>
        <p:spPr>
          <a:xfrm>
            <a:off x="11427105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0" name="Oval 1499"/>
          <p:cNvSpPr/>
          <p:nvPr/>
        </p:nvSpPr>
        <p:spPr>
          <a:xfrm>
            <a:off x="1149548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Moon 1500"/>
          <p:cNvSpPr/>
          <p:nvPr/>
        </p:nvSpPr>
        <p:spPr>
          <a:xfrm>
            <a:off x="1149548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Rectangle 1501"/>
          <p:cNvSpPr/>
          <p:nvPr/>
        </p:nvSpPr>
        <p:spPr>
          <a:xfrm>
            <a:off x="11808002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3" name="Oval 1502"/>
          <p:cNvSpPr/>
          <p:nvPr/>
        </p:nvSpPr>
        <p:spPr>
          <a:xfrm>
            <a:off x="1187637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Moon 1503"/>
          <p:cNvSpPr/>
          <p:nvPr/>
        </p:nvSpPr>
        <p:spPr>
          <a:xfrm>
            <a:off x="1187637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Rectangle 1546"/>
          <p:cNvSpPr/>
          <p:nvPr/>
        </p:nvSpPr>
        <p:spPr>
          <a:xfrm>
            <a:off x="9522588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Oval 1547"/>
          <p:cNvSpPr/>
          <p:nvPr/>
        </p:nvSpPr>
        <p:spPr>
          <a:xfrm>
            <a:off x="959096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Moon 1548"/>
          <p:cNvSpPr/>
          <p:nvPr/>
        </p:nvSpPr>
        <p:spPr>
          <a:xfrm>
            <a:off x="959096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Rectangle 1549"/>
          <p:cNvSpPr/>
          <p:nvPr/>
        </p:nvSpPr>
        <p:spPr>
          <a:xfrm>
            <a:off x="990349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1" name="Oval 1550"/>
          <p:cNvSpPr/>
          <p:nvPr/>
        </p:nvSpPr>
        <p:spPr>
          <a:xfrm>
            <a:off x="997186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Moon 1551"/>
          <p:cNvSpPr/>
          <p:nvPr/>
        </p:nvSpPr>
        <p:spPr>
          <a:xfrm>
            <a:off x="997186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Rectangle 1552"/>
          <p:cNvSpPr/>
          <p:nvPr/>
        </p:nvSpPr>
        <p:spPr>
          <a:xfrm>
            <a:off x="10284395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4" name="Oval 1553"/>
          <p:cNvSpPr/>
          <p:nvPr/>
        </p:nvSpPr>
        <p:spPr>
          <a:xfrm>
            <a:off x="10352771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Moon 1554"/>
          <p:cNvSpPr/>
          <p:nvPr/>
        </p:nvSpPr>
        <p:spPr>
          <a:xfrm>
            <a:off x="10352771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Rectangle 1555"/>
          <p:cNvSpPr/>
          <p:nvPr/>
        </p:nvSpPr>
        <p:spPr>
          <a:xfrm>
            <a:off x="10665298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Oval 1556"/>
          <p:cNvSpPr/>
          <p:nvPr/>
        </p:nvSpPr>
        <p:spPr>
          <a:xfrm>
            <a:off x="1073367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Moon 1557"/>
          <p:cNvSpPr/>
          <p:nvPr/>
        </p:nvSpPr>
        <p:spPr>
          <a:xfrm>
            <a:off x="1073367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Rectangle 1558"/>
          <p:cNvSpPr/>
          <p:nvPr/>
        </p:nvSpPr>
        <p:spPr>
          <a:xfrm>
            <a:off x="11046202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Oval 1559"/>
          <p:cNvSpPr/>
          <p:nvPr/>
        </p:nvSpPr>
        <p:spPr>
          <a:xfrm>
            <a:off x="11114578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Moon 1560"/>
          <p:cNvSpPr/>
          <p:nvPr/>
        </p:nvSpPr>
        <p:spPr>
          <a:xfrm>
            <a:off x="11114578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Rectangle 1561"/>
          <p:cNvSpPr/>
          <p:nvPr/>
        </p:nvSpPr>
        <p:spPr>
          <a:xfrm>
            <a:off x="11427105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Oval 1562"/>
          <p:cNvSpPr/>
          <p:nvPr/>
        </p:nvSpPr>
        <p:spPr>
          <a:xfrm>
            <a:off x="11495481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Moon 1563"/>
          <p:cNvSpPr/>
          <p:nvPr/>
        </p:nvSpPr>
        <p:spPr>
          <a:xfrm>
            <a:off x="11495481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Rectangle 1564"/>
          <p:cNvSpPr/>
          <p:nvPr/>
        </p:nvSpPr>
        <p:spPr>
          <a:xfrm>
            <a:off x="11808002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Oval 1565"/>
          <p:cNvSpPr/>
          <p:nvPr/>
        </p:nvSpPr>
        <p:spPr>
          <a:xfrm>
            <a:off x="11876378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Moon 1566"/>
          <p:cNvSpPr/>
          <p:nvPr/>
        </p:nvSpPr>
        <p:spPr>
          <a:xfrm>
            <a:off x="11876378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Rectangle 1567"/>
          <p:cNvSpPr/>
          <p:nvPr/>
        </p:nvSpPr>
        <p:spPr>
          <a:xfrm>
            <a:off x="9522588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Oval 1568"/>
          <p:cNvSpPr/>
          <p:nvPr/>
        </p:nvSpPr>
        <p:spPr>
          <a:xfrm>
            <a:off x="9590964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0" name="Moon 1569"/>
          <p:cNvSpPr/>
          <p:nvPr/>
        </p:nvSpPr>
        <p:spPr>
          <a:xfrm>
            <a:off x="9590964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Rectangle 1570"/>
          <p:cNvSpPr/>
          <p:nvPr/>
        </p:nvSpPr>
        <p:spPr>
          <a:xfrm>
            <a:off x="990349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Oval 1571"/>
          <p:cNvSpPr/>
          <p:nvPr/>
        </p:nvSpPr>
        <p:spPr>
          <a:xfrm>
            <a:off x="997186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3" name="Moon 1572"/>
          <p:cNvSpPr/>
          <p:nvPr/>
        </p:nvSpPr>
        <p:spPr>
          <a:xfrm>
            <a:off x="997186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Rectangle 1573"/>
          <p:cNvSpPr/>
          <p:nvPr/>
        </p:nvSpPr>
        <p:spPr>
          <a:xfrm>
            <a:off x="10284395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Oval 1574"/>
          <p:cNvSpPr/>
          <p:nvPr/>
        </p:nvSpPr>
        <p:spPr>
          <a:xfrm>
            <a:off x="10352771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Moon 1575"/>
          <p:cNvSpPr/>
          <p:nvPr/>
        </p:nvSpPr>
        <p:spPr>
          <a:xfrm>
            <a:off x="10352771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Rectangle 1576"/>
          <p:cNvSpPr/>
          <p:nvPr/>
        </p:nvSpPr>
        <p:spPr>
          <a:xfrm>
            <a:off x="10665298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8" name="Oval 1577"/>
          <p:cNvSpPr/>
          <p:nvPr/>
        </p:nvSpPr>
        <p:spPr>
          <a:xfrm>
            <a:off x="10733674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Moon 1578"/>
          <p:cNvSpPr/>
          <p:nvPr/>
        </p:nvSpPr>
        <p:spPr>
          <a:xfrm>
            <a:off x="10733674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Rectangle 1579"/>
          <p:cNvSpPr/>
          <p:nvPr/>
        </p:nvSpPr>
        <p:spPr>
          <a:xfrm>
            <a:off x="11046202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Oval 1580"/>
          <p:cNvSpPr/>
          <p:nvPr/>
        </p:nvSpPr>
        <p:spPr>
          <a:xfrm>
            <a:off x="11114578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Moon 1581"/>
          <p:cNvSpPr/>
          <p:nvPr/>
        </p:nvSpPr>
        <p:spPr>
          <a:xfrm>
            <a:off x="11114578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Rectangle 1582"/>
          <p:cNvSpPr/>
          <p:nvPr/>
        </p:nvSpPr>
        <p:spPr>
          <a:xfrm>
            <a:off x="11427105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Oval 1583"/>
          <p:cNvSpPr/>
          <p:nvPr/>
        </p:nvSpPr>
        <p:spPr>
          <a:xfrm>
            <a:off x="11495481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Moon 1584"/>
          <p:cNvSpPr/>
          <p:nvPr/>
        </p:nvSpPr>
        <p:spPr>
          <a:xfrm>
            <a:off x="11495481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Rectangle 1585"/>
          <p:cNvSpPr/>
          <p:nvPr/>
        </p:nvSpPr>
        <p:spPr>
          <a:xfrm>
            <a:off x="11808002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Oval 1586"/>
          <p:cNvSpPr/>
          <p:nvPr/>
        </p:nvSpPr>
        <p:spPr>
          <a:xfrm>
            <a:off x="11876378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Moon 1587"/>
          <p:cNvSpPr/>
          <p:nvPr/>
        </p:nvSpPr>
        <p:spPr>
          <a:xfrm>
            <a:off x="11876378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Rectangle 1588"/>
          <p:cNvSpPr/>
          <p:nvPr/>
        </p:nvSpPr>
        <p:spPr>
          <a:xfrm>
            <a:off x="9522588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Oval 1589"/>
          <p:cNvSpPr/>
          <p:nvPr/>
        </p:nvSpPr>
        <p:spPr>
          <a:xfrm>
            <a:off x="9590964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Moon 1590"/>
          <p:cNvSpPr/>
          <p:nvPr/>
        </p:nvSpPr>
        <p:spPr>
          <a:xfrm>
            <a:off x="9590964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Rectangle 1591"/>
          <p:cNvSpPr/>
          <p:nvPr/>
        </p:nvSpPr>
        <p:spPr>
          <a:xfrm>
            <a:off x="9903491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Oval 1592"/>
          <p:cNvSpPr/>
          <p:nvPr/>
        </p:nvSpPr>
        <p:spPr>
          <a:xfrm>
            <a:off x="997186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Moon 1593"/>
          <p:cNvSpPr/>
          <p:nvPr/>
        </p:nvSpPr>
        <p:spPr>
          <a:xfrm>
            <a:off x="997186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Rectangle 1594"/>
          <p:cNvSpPr/>
          <p:nvPr/>
        </p:nvSpPr>
        <p:spPr>
          <a:xfrm>
            <a:off x="10284395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Oval 1595"/>
          <p:cNvSpPr/>
          <p:nvPr/>
        </p:nvSpPr>
        <p:spPr>
          <a:xfrm>
            <a:off x="10352771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Moon 1596"/>
          <p:cNvSpPr/>
          <p:nvPr/>
        </p:nvSpPr>
        <p:spPr>
          <a:xfrm>
            <a:off x="10352771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Rectangle 1597"/>
          <p:cNvSpPr/>
          <p:nvPr/>
        </p:nvSpPr>
        <p:spPr>
          <a:xfrm>
            <a:off x="10665298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Oval 1598"/>
          <p:cNvSpPr/>
          <p:nvPr/>
        </p:nvSpPr>
        <p:spPr>
          <a:xfrm>
            <a:off x="10733674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Moon 1599"/>
          <p:cNvSpPr/>
          <p:nvPr/>
        </p:nvSpPr>
        <p:spPr>
          <a:xfrm>
            <a:off x="10733674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Rectangle 1600"/>
          <p:cNvSpPr/>
          <p:nvPr/>
        </p:nvSpPr>
        <p:spPr>
          <a:xfrm>
            <a:off x="11046202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Oval 1601"/>
          <p:cNvSpPr/>
          <p:nvPr/>
        </p:nvSpPr>
        <p:spPr>
          <a:xfrm>
            <a:off x="11114578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Moon 1602"/>
          <p:cNvSpPr/>
          <p:nvPr/>
        </p:nvSpPr>
        <p:spPr>
          <a:xfrm>
            <a:off x="11114578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4" name="Rectangle 1603"/>
          <p:cNvSpPr/>
          <p:nvPr/>
        </p:nvSpPr>
        <p:spPr>
          <a:xfrm>
            <a:off x="11427105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Oval 1604"/>
          <p:cNvSpPr/>
          <p:nvPr/>
        </p:nvSpPr>
        <p:spPr>
          <a:xfrm>
            <a:off x="11495481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Moon 1605"/>
          <p:cNvSpPr/>
          <p:nvPr/>
        </p:nvSpPr>
        <p:spPr>
          <a:xfrm>
            <a:off x="11495481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Rectangle 1606"/>
          <p:cNvSpPr/>
          <p:nvPr/>
        </p:nvSpPr>
        <p:spPr>
          <a:xfrm>
            <a:off x="11808002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Oval 1607"/>
          <p:cNvSpPr/>
          <p:nvPr/>
        </p:nvSpPr>
        <p:spPr>
          <a:xfrm>
            <a:off x="11876378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9" name="Moon 1608"/>
          <p:cNvSpPr/>
          <p:nvPr/>
        </p:nvSpPr>
        <p:spPr>
          <a:xfrm>
            <a:off x="11876378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0" name="Rectangle 1609"/>
          <p:cNvSpPr/>
          <p:nvPr/>
        </p:nvSpPr>
        <p:spPr>
          <a:xfrm>
            <a:off x="9522588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1" name="Oval 1610"/>
          <p:cNvSpPr/>
          <p:nvPr/>
        </p:nvSpPr>
        <p:spPr>
          <a:xfrm>
            <a:off x="9590964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2" name="Moon 1611"/>
          <p:cNvSpPr/>
          <p:nvPr/>
        </p:nvSpPr>
        <p:spPr>
          <a:xfrm>
            <a:off x="9590964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3" name="Rectangle 1612"/>
          <p:cNvSpPr/>
          <p:nvPr/>
        </p:nvSpPr>
        <p:spPr>
          <a:xfrm>
            <a:off x="990349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Oval 1613"/>
          <p:cNvSpPr/>
          <p:nvPr/>
        </p:nvSpPr>
        <p:spPr>
          <a:xfrm>
            <a:off x="997186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Moon 1614"/>
          <p:cNvSpPr/>
          <p:nvPr/>
        </p:nvSpPr>
        <p:spPr>
          <a:xfrm>
            <a:off x="997186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Rectangle 1615"/>
          <p:cNvSpPr/>
          <p:nvPr/>
        </p:nvSpPr>
        <p:spPr>
          <a:xfrm>
            <a:off x="10284395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Oval 1616"/>
          <p:cNvSpPr/>
          <p:nvPr/>
        </p:nvSpPr>
        <p:spPr>
          <a:xfrm>
            <a:off x="10352771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Moon 1617"/>
          <p:cNvSpPr/>
          <p:nvPr/>
        </p:nvSpPr>
        <p:spPr>
          <a:xfrm>
            <a:off x="10352771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Rectangle 1618"/>
          <p:cNvSpPr/>
          <p:nvPr/>
        </p:nvSpPr>
        <p:spPr>
          <a:xfrm>
            <a:off x="10665298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Oval 1619"/>
          <p:cNvSpPr/>
          <p:nvPr/>
        </p:nvSpPr>
        <p:spPr>
          <a:xfrm>
            <a:off x="10733674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Moon 1620"/>
          <p:cNvSpPr/>
          <p:nvPr/>
        </p:nvSpPr>
        <p:spPr>
          <a:xfrm>
            <a:off x="10733674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Rectangle 1621"/>
          <p:cNvSpPr/>
          <p:nvPr/>
        </p:nvSpPr>
        <p:spPr>
          <a:xfrm>
            <a:off x="11046202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Oval 1622"/>
          <p:cNvSpPr/>
          <p:nvPr/>
        </p:nvSpPr>
        <p:spPr>
          <a:xfrm>
            <a:off x="11114578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Moon 1623"/>
          <p:cNvSpPr/>
          <p:nvPr/>
        </p:nvSpPr>
        <p:spPr>
          <a:xfrm>
            <a:off x="11114578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Rectangle 1624"/>
          <p:cNvSpPr/>
          <p:nvPr/>
        </p:nvSpPr>
        <p:spPr>
          <a:xfrm>
            <a:off x="11427105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Oval 1625"/>
          <p:cNvSpPr/>
          <p:nvPr/>
        </p:nvSpPr>
        <p:spPr>
          <a:xfrm>
            <a:off x="11495481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Moon 1626"/>
          <p:cNvSpPr/>
          <p:nvPr/>
        </p:nvSpPr>
        <p:spPr>
          <a:xfrm>
            <a:off x="11495481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Rectangle 1627"/>
          <p:cNvSpPr/>
          <p:nvPr/>
        </p:nvSpPr>
        <p:spPr>
          <a:xfrm>
            <a:off x="11808002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Oval 1628"/>
          <p:cNvSpPr/>
          <p:nvPr/>
        </p:nvSpPr>
        <p:spPr>
          <a:xfrm>
            <a:off x="11876378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Moon 1629"/>
          <p:cNvSpPr/>
          <p:nvPr/>
        </p:nvSpPr>
        <p:spPr>
          <a:xfrm>
            <a:off x="11876378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Rectangle 1630"/>
          <p:cNvSpPr/>
          <p:nvPr/>
        </p:nvSpPr>
        <p:spPr>
          <a:xfrm>
            <a:off x="9522588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Oval 1631"/>
          <p:cNvSpPr/>
          <p:nvPr/>
        </p:nvSpPr>
        <p:spPr>
          <a:xfrm>
            <a:off x="959096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Moon 1632"/>
          <p:cNvSpPr/>
          <p:nvPr/>
        </p:nvSpPr>
        <p:spPr>
          <a:xfrm>
            <a:off x="959096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Rectangle 1633"/>
          <p:cNvSpPr/>
          <p:nvPr/>
        </p:nvSpPr>
        <p:spPr>
          <a:xfrm>
            <a:off x="990349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Oval 1634"/>
          <p:cNvSpPr/>
          <p:nvPr/>
        </p:nvSpPr>
        <p:spPr>
          <a:xfrm>
            <a:off x="997186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Moon 1635"/>
          <p:cNvSpPr/>
          <p:nvPr/>
        </p:nvSpPr>
        <p:spPr>
          <a:xfrm>
            <a:off x="997186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Rectangle 1636"/>
          <p:cNvSpPr/>
          <p:nvPr/>
        </p:nvSpPr>
        <p:spPr>
          <a:xfrm>
            <a:off x="10284395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" name="Oval 1637"/>
          <p:cNvSpPr/>
          <p:nvPr/>
        </p:nvSpPr>
        <p:spPr>
          <a:xfrm>
            <a:off x="1035277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Moon 1638"/>
          <p:cNvSpPr/>
          <p:nvPr/>
        </p:nvSpPr>
        <p:spPr>
          <a:xfrm>
            <a:off x="1035277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Rectangle 1639"/>
          <p:cNvSpPr/>
          <p:nvPr/>
        </p:nvSpPr>
        <p:spPr>
          <a:xfrm>
            <a:off x="10665298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Oval 1640"/>
          <p:cNvSpPr/>
          <p:nvPr/>
        </p:nvSpPr>
        <p:spPr>
          <a:xfrm>
            <a:off x="1073367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Moon 1641"/>
          <p:cNvSpPr/>
          <p:nvPr/>
        </p:nvSpPr>
        <p:spPr>
          <a:xfrm>
            <a:off x="1073367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Rectangle 1642"/>
          <p:cNvSpPr/>
          <p:nvPr/>
        </p:nvSpPr>
        <p:spPr>
          <a:xfrm>
            <a:off x="110462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Oval 1643"/>
          <p:cNvSpPr/>
          <p:nvPr/>
        </p:nvSpPr>
        <p:spPr>
          <a:xfrm>
            <a:off x="111145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Moon 1644"/>
          <p:cNvSpPr/>
          <p:nvPr/>
        </p:nvSpPr>
        <p:spPr>
          <a:xfrm>
            <a:off x="111145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Rectangle 1645"/>
          <p:cNvSpPr/>
          <p:nvPr/>
        </p:nvSpPr>
        <p:spPr>
          <a:xfrm>
            <a:off x="1142710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Oval 1646"/>
          <p:cNvSpPr/>
          <p:nvPr/>
        </p:nvSpPr>
        <p:spPr>
          <a:xfrm>
            <a:off x="1149548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Moon 1647"/>
          <p:cNvSpPr/>
          <p:nvPr/>
        </p:nvSpPr>
        <p:spPr>
          <a:xfrm>
            <a:off x="1149548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Rectangle 1648"/>
          <p:cNvSpPr/>
          <p:nvPr/>
        </p:nvSpPr>
        <p:spPr>
          <a:xfrm>
            <a:off x="118080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Oval 1649"/>
          <p:cNvSpPr/>
          <p:nvPr/>
        </p:nvSpPr>
        <p:spPr>
          <a:xfrm>
            <a:off x="118763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Moon 1650"/>
          <p:cNvSpPr/>
          <p:nvPr/>
        </p:nvSpPr>
        <p:spPr>
          <a:xfrm>
            <a:off x="118763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Rectangle 1651"/>
          <p:cNvSpPr/>
          <p:nvPr/>
        </p:nvSpPr>
        <p:spPr>
          <a:xfrm>
            <a:off x="9522588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Oval 1652"/>
          <p:cNvSpPr/>
          <p:nvPr/>
        </p:nvSpPr>
        <p:spPr>
          <a:xfrm>
            <a:off x="959096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Moon 1653"/>
          <p:cNvSpPr/>
          <p:nvPr/>
        </p:nvSpPr>
        <p:spPr>
          <a:xfrm>
            <a:off x="959096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Rectangle 1654"/>
          <p:cNvSpPr/>
          <p:nvPr/>
        </p:nvSpPr>
        <p:spPr>
          <a:xfrm>
            <a:off x="990349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Oval 1655"/>
          <p:cNvSpPr/>
          <p:nvPr/>
        </p:nvSpPr>
        <p:spPr>
          <a:xfrm>
            <a:off x="997186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Moon 1656"/>
          <p:cNvSpPr/>
          <p:nvPr/>
        </p:nvSpPr>
        <p:spPr>
          <a:xfrm>
            <a:off x="997186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Rectangle 1657"/>
          <p:cNvSpPr/>
          <p:nvPr/>
        </p:nvSpPr>
        <p:spPr>
          <a:xfrm>
            <a:off x="10284395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Oval 1658"/>
          <p:cNvSpPr/>
          <p:nvPr/>
        </p:nvSpPr>
        <p:spPr>
          <a:xfrm>
            <a:off x="1035277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Moon 1659"/>
          <p:cNvSpPr/>
          <p:nvPr/>
        </p:nvSpPr>
        <p:spPr>
          <a:xfrm>
            <a:off x="1035277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Rectangle 1660"/>
          <p:cNvSpPr/>
          <p:nvPr/>
        </p:nvSpPr>
        <p:spPr>
          <a:xfrm>
            <a:off x="1066529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Oval 1661"/>
          <p:cNvSpPr/>
          <p:nvPr/>
        </p:nvSpPr>
        <p:spPr>
          <a:xfrm>
            <a:off x="1073367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Moon 1662"/>
          <p:cNvSpPr/>
          <p:nvPr/>
        </p:nvSpPr>
        <p:spPr>
          <a:xfrm>
            <a:off x="1073367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Rectangle 1663"/>
          <p:cNvSpPr/>
          <p:nvPr/>
        </p:nvSpPr>
        <p:spPr>
          <a:xfrm>
            <a:off x="11046202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Oval 1664"/>
          <p:cNvSpPr/>
          <p:nvPr/>
        </p:nvSpPr>
        <p:spPr>
          <a:xfrm>
            <a:off x="111145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Moon 1665"/>
          <p:cNvSpPr/>
          <p:nvPr/>
        </p:nvSpPr>
        <p:spPr>
          <a:xfrm>
            <a:off x="111145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Rectangle 1666"/>
          <p:cNvSpPr/>
          <p:nvPr/>
        </p:nvSpPr>
        <p:spPr>
          <a:xfrm>
            <a:off x="1142710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Oval 1667"/>
          <p:cNvSpPr/>
          <p:nvPr/>
        </p:nvSpPr>
        <p:spPr>
          <a:xfrm>
            <a:off x="1149548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Moon 1668"/>
          <p:cNvSpPr/>
          <p:nvPr/>
        </p:nvSpPr>
        <p:spPr>
          <a:xfrm>
            <a:off x="1149548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Rectangle 1669"/>
          <p:cNvSpPr/>
          <p:nvPr/>
        </p:nvSpPr>
        <p:spPr>
          <a:xfrm>
            <a:off x="1180800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Oval 1670"/>
          <p:cNvSpPr/>
          <p:nvPr/>
        </p:nvSpPr>
        <p:spPr>
          <a:xfrm>
            <a:off x="118763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Moon 1671"/>
          <p:cNvSpPr/>
          <p:nvPr/>
        </p:nvSpPr>
        <p:spPr>
          <a:xfrm>
            <a:off x="118763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Rectangle 1672"/>
          <p:cNvSpPr/>
          <p:nvPr/>
        </p:nvSpPr>
        <p:spPr>
          <a:xfrm>
            <a:off x="952258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Oval 1673"/>
          <p:cNvSpPr/>
          <p:nvPr/>
        </p:nvSpPr>
        <p:spPr>
          <a:xfrm>
            <a:off x="959096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Moon 1674"/>
          <p:cNvSpPr/>
          <p:nvPr/>
        </p:nvSpPr>
        <p:spPr>
          <a:xfrm>
            <a:off x="959096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Rectangle 1675"/>
          <p:cNvSpPr/>
          <p:nvPr/>
        </p:nvSpPr>
        <p:spPr>
          <a:xfrm>
            <a:off x="990349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Oval 1676"/>
          <p:cNvSpPr/>
          <p:nvPr/>
        </p:nvSpPr>
        <p:spPr>
          <a:xfrm>
            <a:off x="997186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Moon 1677"/>
          <p:cNvSpPr/>
          <p:nvPr/>
        </p:nvSpPr>
        <p:spPr>
          <a:xfrm>
            <a:off x="997186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Rectangle 1678"/>
          <p:cNvSpPr/>
          <p:nvPr/>
        </p:nvSpPr>
        <p:spPr>
          <a:xfrm>
            <a:off x="1028439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Oval 1679"/>
          <p:cNvSpPr/>
          <p:nvPr/>
        </p:nvSpPr>
        <p:spPr>
          <a:xfrm>
            <a:off x="1035277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Moon 1680"/>
          <p:cNvSpPr/>
          <p:nvPr/>
        </p:nvSpPr>
        <p:spPr>
          <a:xfrm>
            <a:off x="1035277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Rectangle 1681"/>
          <p:cNvSpPr/>
          <p:nvPr/>
        </p:nvSpPr>
        <p:spPr>
          <a:xfrm>
            <a:off x="1066529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Oval 1682"/>
          <p:cNvSpPr/>
          <p:nvPr/>
        </p:nvSpPr>
        <p:spPr>
          <a:xfrm>
            <a:off x="1073367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Moon 1683"/>
          <p:cNvSpPr/>
          <p:nvPr/>
        </p:nvSpPr>
        <p:spPr>
          <a:xfrm>
            <a:off x="1073367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Rectangle 1684"/>
          <p:cNvSpPr/>
          <p:nvPr/>
        </p:nvSpPr>
        <p:spPr>
          <a:xfrm>
            <a:off x="11046202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6" name="Oval 1685"/>
          <p:cNvSpPr/>
          <p:nvPr/>
        </p:nvSpPr>
        <p:spPr>
          <a:xfrm>
            <a:off x="111145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7" name="Moon 1686"/>
          <p:cNvSpPr/>
          <p:nvPr/>
        </p:nvSpPr>
        <p:spPr>
          <a:xfrm>
            <a:off x="111145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8" name="Rectangle 1687"/>
          <p:cNvSpPr/>
          <p:nvPr/>
        </p:nvSpPr>
        <p:spPr>
          <a:xfrm>
            <a:off x="1142710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Oval 1688"/>
          <p:cNvSpPr/>
          <p:nvPr/>
        </p:nvSpPr>
        <p:spPr>
          <a:xfrm>
            <a:off x="1149548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Moon 1689"/>
          <p:cNvSpPr/>
          <p:nvPr/>
        </p:nvSpPr>
        <p:spPr>
          <a:xfrm>
            <a:off x="1149548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Rectangle 1690"/>
          <p:cNvSpPr/>
          <p:nvPr/>
        </p:nvSpPr>
        <p:spPr>
          <a:xfrm>
            <a:off x="1180800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Oval 1691"/>
          <p:cNvSpPr/>
          <p:nvPr/>
        </p:nvSpPr>
        <p:spPr>
          <a:xfrm>
            <a:off x="118763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Moon 1692"/>
          <p:cNvSpPr/>
          <p:nvPr/>
        </p:nvSpPr>
        <p:spPr>
          <a:xfrm>
            <a:off x="118763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Rectangle 1693"/>
          <p:cNvSpPr/>
          <p:nvPr/>
        </p:nvSpPr>
        <p:spPr>
          <a:xfrm>
            <a:off x="9522588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959096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Moon 1695"/>
          <p:cNvSpPr/>
          <p:nvPr/>
        </p:nvSpPr>
        <p:spPr>
          <a:xfrm>
            <a:off x="959096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Rectangle 1696"/>
          <p:cNvSpPr/>
          <p:nvPr/>
        </p:nvSpPr>
        <p:spPr>
          <a:xfrm>
            <a:off x="990349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Oval 1697"/>
          <p:cNvSpPr/>
          <p:nvPr/>
        </p:nvSpPr>
        <p:spPr>
          <a:xfrm>
            <a:off x="997186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Moon 1698"/>
          <p:cNvSpPr/>
          <p:nvPr/>
        </p:nvSpPr>
        <p:spPr>
          <a:xfrm>
            <a:off x="997186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Rectangle 1699"/>
          <p:cNvSpPr/>
          <p:nvPr/>
        </p:nvSpPr>
        <p:spPr>
          <a:xfrm>
            <a:off x="10284395" y="380865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Oval 1700"/>
          <p:cNvSpPr/>
          <p:nvPr/>
        </p:nvSpPr>
        <p:spPr>
          <a:xfrm>
            <a:off x="1035277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Moon 1701"/>
          <p:cNvSpPr/>
          <p:nvPr/>
        </p:nvSpPr>
        <p:spPr>
          <a:xfrm>
            <a:off x="1035277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Rectangle 1702"/>
          <p:cNvSpPr/>
          <p:nvPr/>
        </p:nvSpPr>
        <p:spPr>
          <a:xfrm>
            <a:off x="10665298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Oval 1703"/>
          <p:cNvSpPr/>
          <p:nvPr/>
        </p:nvSpPr>
        <p:spPr>
          <a:xfrm>
            <a:off x="1073367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Moon 1704"/>
          <p:cNvSpPr/>
          <p:nvPr/>
        </p:nvSpPr>
        <p:spPr>
          <a:xfrm>
            <a:off x="1073367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Rectangle 1705"/>
          <p:cNvSpPr/>
          <p:nvPr/>
        </p:nvSpPr>
        <p:spPr>
          <a:xfrm>
            <a:off x="11046202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7" name="Oval 1706"/>
          <p:cNvSpPr/>
          <p:nvPr/>
        </p:nvSpPr>
        <p:spPr>
          <a:xfrm>
            <a:off x="111145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Moon 1707"/>
          <p:cNvSpPr/>
          <p:nvPr/>
        </p:nvSpPr>
        <p:spPr>
          <a:xfrm>
            <a:off x="111145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Rectangle 1708"/>
          <p:cNvSpPr/>
          <p:nvPr/>
        </p:nvSpPr>
        <p:spPr>
          <a:xfrm>
            <a:off x="1142710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Oval 1709"/>
          <p:cNvSpPr/>
          <p:nvPr/>
        </p:nvSpPr>
        <p:spPr>
          <a:xfrm>
            <a:off x="1149548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Moon 1710"/>
          <p:cNvSpPr/>
          <p:nvPr/>
        </p:nvSpPr>
        <p:spPr>
          <a:xfrm>
            <a:off x="1149548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Rectangle 1711"/>
          <p:cNvSpPr/>
          <p:nvPr/>
        </p:nvSpPr>
        <p:spPr>
          <a:xfrm>
            <a:off x="1180800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Oval 1712"/>
          <p:cNvSpPr/>
          <p:nvPr/>
        </p:nvSpPr>
        <p:spPr>
          <a:xfrm>
            <a:off x="118763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Moon 1713"/>
          <p:cNvSpPr/>
          <p:nvPr/>
        </p:nvSpPr>
        <p:spPr>
          <a:xfrm>
            <a:off x="118763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Rectangle 1714"/>
          <p:cNvSpPr/>
          <p:nvPr/>
        </p:nvSpPr>
        <p:spPr>
          <a:xfrm>
            <a:off x="952258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16" name="Oval 1715"/>
          <p:cNvSpPr/>
          <p:nvPr/>
        </p:nvSpPr>
        <p:spPr>
          <a:xfrm>
            <a:off x="959096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Moon 1716"/>
          <p:cNvSpPr/>
          <p:nvPr/>
        </p:nvSpPr>
        <p:spPr>
          <a:xfrm>
            <a:off x="959096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Rectangle 1717"/>
          <p:cNvSpPr/>
          <p:nvPr/>
        </p:nvSpPr>
        <p:spPr>
          <a:xfrm>
            <a:off x="9903491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19" name="Oval 1718"/>
          <p:cNvSpPr/>
          <p:nvPr/>
        </p:nvSpPr>
        <p:spPr>
          <a:xfrm>
            <a:off x="997186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Moon 1719"/>
          <p:cNvSpPr/>
          <p:nvPr/>
        </p:nvSpPr>
        <p:spPr>
          <a:xfrm>
            <a:off x="997186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Rectangle 1720"/>
          <p:cNvSpPr/>
          <p:nvPr/>
        </p:nvSpPr>
        <p:spPr>
          <a:xfrm>
            <a:off x="10284395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Oval 1721"/>
          <p:cNvSpPr/>
          <p:nvPr/>
        </p:nvSpPr>
        <p:spPr>
          <a:xfrm>
            <a:off x="1035277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Moon 1722"/>
          <p:cNvSpPr/>
          <p:nvPr/>
        </p:nvSpPr>
        <p:spPr>
          <a:xfrm>
            <a:off x="1035277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Rectangle 1723"/>
          <p:cNvSpPr/>
          <p:nvPr/>
        </p:nvSpPr>
        <p:spPr>
          <a:xfrm>
            <a:off x="10665298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Oval 1724"/>
          <p:cNvSpPr/>
          <p:nvPr/>
        </p:nvSpPr>
        <p:spPr>
          <a:xfrm>
            <a:off x="1073367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Moon 1725"/>
          <p:cNvSpPr/>
          <p:nvPr/>
        </p:nvSpPr>
        <p:spPr>
          <a:xfrm>
            <a:off x="1073367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Rectangle 1726"/>
          <p:cNvSpPr/>
          <p:nvPr/>
        </p:nvSpPr>
        <p:spPr>
          <a:xfrm>
            <a:off x="1104620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28" name="Oval 1727"/>
          <p:cNvSpPr/>
          <p:nvPr/>
        </p:nvSpPr>
        <p:spPr>
          <a:xfrm>
            <a:off x="111145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Moon 1728"/>
          <p:cNvSpPr/>
          <p:nvPr/>
        </p:nvSpPr>
        <p:spPr>
          <a:xfrm>
            <a:off x="111145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Rectangle 1729"/>
          <p:cNvSpPr/>
          <p:nvPr/>
        </p:nvSpPr>
        <p:spPr>
          <a:xfrm>
            <a:off x="1142710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1" name="Oval 1730"/>
          <p:cNvSpPr/>
          <p:nvPr/>
        </p:nvSpPr>
        <p:spPr>
          <a:xfrm>
            <a:off x="1149548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Moon 1731"/>
          <p:cNvSpPr/>
          <p:nvPr/>
        </p:nvSpPr>
        <p:spPr>
          <a:xfrm>
            <a:off x="1149548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3" name="Rectangle 1732"/>
          <p:cNvSpPr/>
          <p:nvPr/>
        </p:nvSpPr>
        <p:spPr>
          <a:xfrm>
            <a:off x="1180800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4" name="Oval 1733"/>
          <p:cNvSpPr/>
          <p:nvPr/>
        </p:nvSpPr>
        <p:spPr>
          <a:xfrm>
            <a:off x="118763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5" name="Moon 1734"/>
          <p:cNvSpPr/>
          <p:nvPr/>
        </p:nvSpPr>
        <p:spPr>
          <a:xfrm>
            <a:off x="118763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9" name="Rectangle 1738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Oval 1739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Moon 1740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Rectangle 1741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Oval 1742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Moon 1743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Rectangle 1744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Oval 1745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Moon 1746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Rectangle 1747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Oval 1748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Moon 1749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Rectangle 1750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Oval 1751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Moon 1752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Rectangle 1753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Oval 1754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Moon 1755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Rectangle 1756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Oval 1757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Moon 1758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0" name="Rectangle 1759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Oval 1760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Moon 1761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3" name="Rectangle 1762"/>
          <p:cNvSpPr/>
          <p:nvPr userDrawn="1"/>
        </p:nvSpPr>
        <p:spPr>
          <a:xfrm>
            <a:off x="4570842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Oval 1763"/>
          <p:cNvSpPr/>
          <p:nvPr userDrawn="1"/>
        </p:nvSpPr>
        <p:spPr>
          <a:xfrm>
            <a:off x="463921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Moon 1764"/>
          <p:cNvSpPr/>
          <p:nvPr userDrawn="1"/>
        </p:nvSpPr>
        <p:spPr>
          <a:xfrm>
            <a:off x="463921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Rectangle 1765"/>
          <p:cNvSpPr/>
          <p:nvPr userDrawn="1"/>
        </p:nvSpPr>
        <p:spPr>
          <a:xfrm>
            <a:off x="4951746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Oval 1766"/>
          <p:cNvSpPr/>
          <p:nvPr userDrawn="1"/>
        </p:nvSpPr>
        <p:spPr>
          <a:xfrm>
            <a:off x="502012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Moon 1767"/>
          <p:cNvSpPr/>
          <p:nvPr userDrawn="1"/>
        </p:nvSpPr>
        <p:spPr>
          <a:xfrm>
            <a:off x="502012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Rectangle 1768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Oval 1769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Moon 1770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Rectangle 1771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Oval 1772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Moon 1773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Rectangle 1774"/>
          <p:cNvSpPr/>
          <p:nvPr userDrawn="1"/>
        </p:nvSpPr>
        <p:spPr>
          <a:xfrm>
            <a:off x="761807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Oval 1775"/>
          <p:cNvSpPr/>
          <p:nvPr userDrawn="1"/>
        </p:nvSpPr>
        <p:spPr>
          <a:xfrm>
            <a:off x="83018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Moon 1776"/>
          <p:cNvSpPr/>
          <p:nvPr userDrawn="1"/>
        </p:nvSpPr>
        <p:spPr>
          <a:xfrm>
            <a:off x="83018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Rectangle 1777"/>
          <p:cNvSpPr/>
          <p:nvPr userDrawn="1"/>
        </p:nvSpPr>
        <p:spPr>
          <a:xfrm>
            <a:off x="1142711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Oval 1778"/>
          <p:cNvSpPr/>
          <p:nvPr userDrawn="1"/>
        </p:nvSpPr>
        <p:spPr>
          <a:xfrm>
            <a:off x="121108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Moon 1779"/>
          <p:cNvSpPr/>
          <p:nvPr userDrawn="1"/>
        </p:nvSpPr>
        <p:spPr>
          <a:xfrm>
            <a:off x="121108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Rectangle 1780"/>
          <p:cNvSpPr/>
          <p:nvPr userDrawn="1"/>
        </p:nvSpPr>
        <p:spPr>
          <a:xfrm>
            <a:off x="1523614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Oval 1781"/>
          <p:cNvSpPr/>
          <p:nvPr userDrawn="1"/>
        </p:nvSpPr>
        <p:spPr>
          <a:xfrm>
            <a:off x="159199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3" name="Moon 1782"/>
          <p:cNvSpPr/>
          <p:nvPr userDrawn="1"/>
        </p:nvSpPr>
        <p:spPr>
          <a:xfrm>
            <a:off x="159199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Rectangle 1783"/>
          <p:cNvSpPr/>
          <p:nvPr userDrawn="1"/>
        </p:nvSpPr>
        <p:spPr>
          <a:xfrm>
            <a:off x="1904518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5" name="Oval 1784"/>
          <p:cNvSpPr/>
          <p:nvPr userDrawn="1"/>
        </p:nvSpPr>
        <p:spPr>
          <a:xfrm>
            <a:off x="197289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6" name="Moon 1785"/>
          <p:cNvSpPr/>
          <p:nvPr userDrawn="1"/>
        </p:nvSpPr>
        <p:spPr>
          <a:xfrm>
            <a:off x="197289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Rectangle 1786"/>
          <p:cNvSpPr/>
          <p:nvPr userDrawn="1"/>
        </p:nvSpPr>
        <p:spPr>
          <a:xfrm>
            <a:off x="228542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Oval 1787"/>
          <p:cNvSpPr/>
          <p:nvPr userDrawn="1"/>
        </p:nvSpPr>
        <p:spPr>
          <a:xfrm>
            <a:off x="235379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Moon 1788"/>
          <p:cNvSpPr/>
          <p:nvPr userDrawn="1"/>
        </p:nvSpPr>
        <p:spPr>
          <a:xfrm>
            <a:off x="235379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Rectangle 1789"/>
          <p:cNvSpPr/>
          <p:nvPr userDrawn="1"/>
        </p:nvSpPr>
        <p:spPr>
          <a:xfrm>
            <a:off x="2666325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Oval 1790"/>
          <p:cNvSpPr/>
          <p:nvPr userDrawn="1"/>
        </p:nvSpPr>
        <p:spPr>
          <a:xfrm>
            <a:off x="273470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" name="Moon 1791"/>
          <p:cNvSpPr/>
          <p:nvPr userDrawn="1"/>
        </p:nvSpPr>
        <p:spPr>
          <a:xfrm>
            <a:off x="273470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Rectangle 1792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4" name="Oval 1793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Moon 1794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Rectangle 1795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7" name="Oval 1796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Moon 1797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Rectangle 1798"/>
          <p:cNvSpPr/>
          <p:nvPr userDrawn="1"/>
        </p:nvSpPr>
        <p:spPr>
          <a:xfrm>
            <a:off x="76180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00" name="Oval 1799"/>
          <p:cNvSpPr/>
          <p:nvPr userDrawn="1"/>
        </p:nvSpPr>
        <p:spPr>
          <a:xfrm>
            <a:off x="83018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Moon 1800"/>
          <p:cNvSpPr/>
          <p:nvPr userDrawn="1"/>
        </p:nvSpPr>
        <p:spPr>
          <a:xfrm>
            <a:off x="83018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Rectangle 1801"/>
          <p:cNvSpPr/>
          <p:nvPr userDrawn="1"/>
        </p:nvSpPr>
        <p:spPr>
          <a:xfrm>
            <a:off x="1142711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 userDrawn="1"/>
        </p:nvSpPr>
        <p:spPr>
          <a:xfrm>
            <a:off x="121108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Moon 1803"/>
          <p:cNvSpPr/>
          <p:nvPr userDrawn="1"/>
        </p:nvSpPr>
        <p:spPr>
          <a:xfrm>
            <a:off x="121108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Rectangle 1804"/>
          <p:cNvSpPr/>
          <p:nvPr userDrawn="1"/>
        </p:nvSpPr>
        <p:spPr>
          <a:xfrm>
            <a:off x="152361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 userDrawn="1"/>
        </p:nvSpPr>
        <p:spPr>
          <a:xfrm>
            <a:off x="159199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Moon 1806"/>
          <p:cNvSpPr/>
          <p:nvPr userDrawn="1"/>
        </p:nvSpPr>
        <p:spPr>
          <a:xfrm>
            <a:off x="159199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Rectangle 1807"/>
          <p:cNvSpPr/>
          <p:nvPr userDrawn="1"/>
        </p:nvSpPr>
        <p:spPr>
          <a:xfrm>
            <a:off x="1904518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 userDrawn="1"/>
        </p:nvSpPr>
        <p:spPr>
          <a:xfrm>
            <a:off x="197289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Moon 1809"/>
          <p:cNvSpPr/>
          <p:nvPr userDrawn="1"/>
        </p:nvSpPr>
        <p:spPr>
          <a:xfrm>
            <a:off x="197289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Rectangle 1810"/>
          <p:cNvSpPr/>
          <p:nvPr userDrawn="1"/>
        </p:nvSpPr>
        <p:spPr>
          <a:xfrm>
            <a:off x="2285421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2" name="Oval 1811"/>
          <p:cNvSpPr/>
          <p:nvPr userDrawn="1"/>
        </p:nvSpPr>
        <p:spPr>
          <a:xfrm>
            <a:off x="235379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3" name="Moon 1812"/>
          <p:cNvSpPr/>
          <p:nvPr userDrawn="1"/>
        </p:nvSpPr>
        <p:spPr>
          <a:xfrm>
            <a:off x="235379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" name="Rectangle 1813"/>
          <p:cNvSpPr/>
          <p:nvPr userDrawn="1"/>
        </p:nvSpPr>
        <p:spPr>
          <a:xfrm>
            <a:off x="2666325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Oval 1814"/>
          <p:cNvSpPr/>
          <p:nvPr userDrawn="1"/>
        </p:nvSpPr>
        <p:spPr>
          <a:xfrm>
            <a:off x="273470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6" name="Moon 1815"/>
          <p:cNvSpPr/>
          <p:nvPr userDrawn="1"/>
        </p:nvSpPr>
        <p:spPr>
          <a:xfrm>
            <a:off x="273470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Rectangle 1816"/>
          <p:cNvSpPr/>
          <p:nvPr userDrawn="1"/>
        </p:nvSpPr>
        <p:spPr>
          <a:xfrm>
            <a:off x="7237167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8" name="Oval 1817"/>
          <p:cNvSpPr/>
          <p:nvPr userDrawn="1"/>
        </p:nvSpPr>
        <p:spPr>
          <a:xfrm>
            <a:off x="730554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Moon 1818"/>
          <p:cNvSpPr/>
          <p:nvPr userDrawn="1"/>
        </p:nvSpPr>
        <p:spPr>
          <a:xfrm>
            <a:off x="730554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0" name="Rectangle 1819"/>
          <p:cNvSpPr/>
          <p:nvPr userDrawn="1"/>
        </p:nvSpPr>
        <p:spPr>
          <a:xfrm>
            <a:off x="761807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21" name="Oval 1820"/>
          <p:cNvSpPr/>
          <p:nvPr userDrawn="1"/>
        </p:nvSpPr>
        <p:spPr>
          <a:xfrm>
            <a:off x="768644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2" name="Moon 1821"/>
          <p:cNvSpPr/>
          <p:nvPr userDrawn="1"/>
        </p:nvSpPr>
        <p:spPr>
          <a:xfrm>
            <a:off x="768644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3" name="Rectangle 1822"/>
          <p:cNvSpPr/>
          <p:nvPr userDrawn="1"/>
        </p:nvSpPr>
        <p:spPr>
          <a:xfrm>
            <a:off x="7237167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24" name="Oval 1823"/>
          <p:cNvSpPr/>
          <p:nvPr userDrawn="1"/>
        </p:nvSpPr>
        <p:spPr>
          <a:xfrm>
            <a:off x="730554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5" name="Moon 1824"/>
          <p:cNvSpPr/>
          <p:nvPr userDrawn="1"/>
        </p:nvSpPr>
        <p:spPr>
          <a:xfrm>
            <a:off x="730554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6" name="Rectangle 1825"/>
          <p:cNvSpPr/>
          <p:nvPr userDrawn="1"/>
        </p:nvSpPr>
        <p:spPr>
          <a:xfrm>
            <a:off x="761807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27" name="Oval 1826"/>
          <p:cNvSpPr/>
          <p:nvPr userDrawn="1"/>
        </p:nvSpPr>
        <p:spPr>
          <a:xfrm>
            <a:off x="768644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8" name="Moon 1827"/>
          <p:cNvSpPr/>
          <p:nvPr userDrawn="1"/>
        </p:nvSpPr>
        <p:spPr>
          <a:xfrm>
            <a:off x="768644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9" name="Rectangle 1828"/>
          <p:cNvSpPr/>
          <p:nvPr userDrawn="1"/>
        </p:nvSpPr>
        <p:spPr>
          <a:xfrm>
            <a:off x="7237167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0" name="Oval 1829"/>
          <p:cNvSpPr/>
          <p:nvPr userDrawn="1"/>
        </p:nvSpPr>
        <p:spPr>
          <a:xfrm>
            <a:off x="730554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1" name="Moon 1830"/>
          <p:cNvSpPr/>
          <p:nvPr userDrawn="1"/>
        </p:nvSpPr>
        <p:spPr>
          <a:xfrm>
            <a:off x="730554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2" name="Rectangle 1831"/>
          <p:cNvSpPr/>
          <p:nvPr userDrawn="1"/>
        </p:nvSpPr>
        <p:spPr>
          <a:xfrm>
            <a:off x="7618070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3" name="Oval 1832"/>
          <p:cNvSpPr/>
          <p:nvPr userDrawn="1"/>
        </p:nvSpPr>
        <p:spPr>
          <a:xfrm>
            <a:off x="768644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4" name="Moon 1833"/>
          <p:cNvSpPr/>
          <p:nvPr userDrawn="1"/>
        </p:nvSpPr>
        <p:spPr>
          <a:xfrm>
            <a:off x="768644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5" name="Rectangle 1834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6" name="Oval 1835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7" name="Moon 1836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8" name="Rectangle 1837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9" name="Oval 1838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0" name="Moon 1839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1" name="Rectangle 1840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2" name="Oval 1841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" name="Moon 1842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" name="Rectangle 1843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" name="Oval 1844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6" name="Moon 1845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" name="Rectangle 1846"/>
          <p:cNvSpPr/>
          <p:nvPr userDrawn="1"/>
        </p:nvSpPr>
        <p:spPr>
          <a:xfrm>
            <a:off x="914168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8" name="Oval 1847"/>
          <p:cNvSpPr/>
          <p:nvPr userDrawn="1"/>
        </p:nvSpPr>
        <p:spPr>
          <a:xfrm>
            <a:off x="921006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Moon 1848"/>
          <p:cNvSpPr/>
          <p:nvPr userDrawn="1"/>
        </p:nvSpPr>
        <p:spPr>
          <a:xfrm>
            <a:off x="921006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0" name="Rectangle 1849"/>
          <p:cNvSpPr/>
          <p:nvPr userDrawn="1"/>
        </p:nvSpPr>
        <p:spPr>
          <a:xfrm>
            <a:off x="9141684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1" name="Oval 1850"/>
          <p:cNvSpPr/>
          <p:nvPr userDrawn="1"/>
        </p:nvSpPr>
        <p:spPr>
          <a:xfrm>
            <a:off x="921006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2" name="Moon 1851"/>
          <p:cNvSpPr/>
          <p:nvPr userDrawn="1"/>
        </p:nvSpPr>
        <p:spPr>
          <a:xfrm>
            <a:off x="921006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" name="Rectangle 1852"/>
          <p:cNvSpPr/>
          <p:nvPr userDrawn="1"/>
        </p:nvSpPr>
        <p:spPr>
          <a:xfrm>
            <a:off x="9522588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4" name="Oval 1853"/>
          <p:cNvSpPr/>
          <p:nvPr userDrawn="1"/>
        </p:nvSpPr>
        <p:spPr>
          <a:xfrm>
            <a:off x="959096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5" name="Moon 1854"/>
          <p:cNvSpPr/>
          <p:nvPr userDrawn="1"/>
        </p:nvSpPr>
        <p:spPr>
          <a:xfrm>
            <a:off x="959096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6" name="Rectangle 1855"/>
          <p:cNvSpPr/>
          <p:nvPr userDrawn="1"/>
        </p:nvSpPr>
        <p:spPr>
          <a:xfrm>
            <a:off x="9903491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7" name="Oval 1856"/>
          <p:cNvSpPr/>
          <p:nvPr userDrawn="1"/>
        </p:nvSpPr>
        <p:spPr>
          <a:xfrm>
            <a:off x="997186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8" name="Moon 1857"/>
          <p:cNvSpPr/>
          <p:nvPr userDrawn="1"/>
        </p:nvSpPr>
        <p:spPr>
          <a:xfrm>
            <a:off x="997186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9" name="Rectangle 1858"/>
          <p:cNvSpPr/>
          <p:nvPr userDrawn="1"/>
        </p:nvSpPr>
        <p:spPr>
          <a:xfrm>
            <a:off x="10284395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0" name="Oval 1859"/>
          <p:cNvSpPr/>
          <p:nvPr userDrawn="1"/>
        </p:nvSpPr>
        <p:spPr>
          <a:xfrm>
            <a:off x="1035277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1" name="Moon 1860"/>
          <p:cNvSpPr/>
          <p:nvPr userDrawn="1"/>
        </p:nvSpPr>
        <p:spPr>
          <a:xfrm>
            <a:off x="1035277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2" name="Rectangle 1861"/>
          <p:cNvSpPr/>
          <p:nvPr userDrawn="1"/>
        </p:nvSpPr>
        <p:spPr>
          <a:xfrm>
            <a:off x="10665298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" name="Oval 1862"/>
          <p:cNvSpPr/>
          <p:nvPr userDrawn="1"/>
        </p:nvSpPr>
        <p:spPr>
          <a:xfrm>
            <a:off x="1073367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4" name="Moon 1863"/>
          <p:cNvSpPr/>
          <p:nvPr userDrawn="1"/>
        </p:nvSpPr>
        <p:spPr>
          <a:xfrm>
            <a:off x="1073367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5" name="Rectangle 1864"/>
          <p:cNvSpPr/>
          <p:nvPr userDrawn="1"/>
        </p:nvSpPr>
        <p:spPr>
          <a:xfrm>
            <a:off x="11046202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6" name="Oval 1865"/>
          <p:cNvSpPr/>
          <p:nvPr userDrawn="1"/>
        </p:nvSpPr>
        <p:spPr>
          <a:xfrm>
            <a:off x="1111457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7" name="Moon 1866"/>
          <p:cNvSpPr/>
          <p:nvPr userDrawn="1"/>
        </p:nvSpPr>
        <p:spPr>
          <a:xfrm>
            <a:off x="1111457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8" name="Rectangle 1867"/>
          <p:cNvSpPr/>
          <p:nvPr userDrawn="1"/>
        </p:nvSpPr>
        <p:spPr>
          <a:xfrm>
            <a:off x="11427105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9" name="Oval 1868"/>
          <p:cNvSpPr/>
          <p:nvPr userDrawn="1"/>
        </p:nvSpPr>
        <p:spPr>
          <a:xfrm>
            <a:off x="1149548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Moon 1869"/>
          <p:cNvSpPr/>
          <p:nvPr userDrawn="1"/>
        </p:nvSpPr>
        <p:spPr>
          <a:xfrm>
            <a:off x="1149548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Rectangle 1870"/>
          <p:cNvSpPr/>
          <p:nvPr userDrawn="1"/>
        </p:nvSpPr>
        <p:spPr>
          <a:xfrm>
            <a:off x="11808002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2" name="Oval 1871"/>
          <p:cNvSpPr/>
          <p:nvPr userDrawn="1"/>
        </p:nvSpPr>
        <p:spPr>
          <a:xfrm>
            <a:off x="1187637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3" name="Moon 1872"/>
          <p:cNvSpPr/>
          <p:nvPr userDrawn="1"/>
        </p:nvSpPr>
        <p:spPr>
          <a:xfrm>
            <a:off x="1187637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4" name="Rectangle 1873"/>
          <p:cNvSpPr/>
          <p:nvPr userDrawn="1"/>
        </p:nvSpPr>
        <p:spPr>
          <a:xfrm>
            <a:off x="9522588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5" name="Oval 1874"/>
          <p:cNvSpPr/>
          <p:nvPr userDrawn="1"/>
        </p:nvSpPr>
        <p:spPr>
          <a:xfrm>
            <a:off x="959096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6" name="Moon 1875"/>
          <p:cNvSpPr/>
          <p:nvPr userDrawn="1"/>
        </p:nvSpPr>
        <p:spPr>
          <a:xfrm>
            <a:off x="959096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7" name="Rectangle 1876"/>
          <p:cNvSpPr/>
          <p:nvPr userDrawn="1"/>
        </p:nvSpPr>
        <p:spPr>
          <a:xfrm>
            <a:off x="990349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8" name="Oval 1877"/>
          <p:cNvSpPr/>
          <p:nvPr userDrawn="1"/>
        </p:nvSpPr>
        <p:spPr>
          <a:xfrm>
            <a:off x="997186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9" name="Moon 1878"/>
          <p:cNvSpPr/>
          <p:nvPr userDrawn="1"/>
        </p:nvSpPr>
        <p:spPr>
          <a:xfrm>
            <a:off x="997186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0" name="Rectangle 1879"/>
          <p:cNvSpPr/>
          <p:nvPr userDrawn="1"/>
        </p:nvSpPr>
        <p:spPr>
          <a:xfrm>
            <a:off x="10284395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1" name="Oval 1880"/>
          <p:cNvSpPr/>
          <p:nvPr userDrawn="1"/>
        </p:nvSpPr>
        <p:spPr>
          <a:xfrm>
            <a:off x="1035277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2" name="Moon 1881"/>
          <p:cNvSpPr/>
          <p:nvPr userDrawn="1"/>
        </p:nvSpPr>
        <p:spPr>
          <a:xfrm>
            <a:off x="1035277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3" name="Rectangle 1882"/>
          <p:cNvSpPr/>
          <p:nvPr userDrawn="1"/>
        </p:nvSpPr>
        <p:spPr>
          <a:xfrm>
            <a:off x="10665298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4" name="Oval 1883"/>
          <p:cNvSpPr/>
          <p:nvPr userDrawn="1"/>
        </p:nvSpPr>
        <p:spPr>
          <a:xfrm>
            <a:off x="1073367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5" name="Moon 1884"/>
          <p:cNvSpPr/>
          <p:nvPr userDrawn="1"/>
        </p:nvSpPr>
        <p:spPr>
          <a:xfrm>
            <a:off x="1073367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6" name="Rectangle 1885"/>
          <p:cNvSpPr/>
          <p:nvPr userDrawn="1"/>
        </p:nvSpPr>
        <p:spPr>
          <a:xfrm>
            <a:off x="11046202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7" name="Oval 1886"/>
          <p:cNvSpPr/>
          <p:nvPr userDrawn="1"/>
        </p:nvSpPr>
        <p:spPr>
          <a:xfrm>
            <a:off x="11114578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8" name="Moon 1887"/>
          <p:cNvSpPr/>
          <p:nvPr userDrawn="1"/>
        </p:nvSpPr>
        <p:spPr>
          <a:xfrm>
            <a:off x="11114578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9" name="Rectangle 1888"/>
          <p:cNvSpPr/>
          <p:nvPr userDrawn="1"/>
        </p:nvSpPr>
        <p:spPr>
          <a:xfrm>
            <a:off x="11427105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0" name="Oval 1889"/>
          <p:cNvSpPr/>
          <p:nvPr userDrawn="1"/>
        </p:nvSpPr>
        <p:spPr>
          <a:xfrm>
            <a:off x="1149548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1" name="Moon 1890"/>
          <p:cNvSpPr/>
          <p:nvPr userDrawn="1"/>
        </p:nvSpPr>
        <p:spPr>
          <a:xfrm>
            <a:off x="1149548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2" name="Rectangle 1891"/>
          <p:cNvSpPr/>
          <p:nvPr userDrawn="1"/>
        </p:nvSpPr>
        <p:spPr>
          <a:xfrm>
            <a:off x="11808002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3" name="Oval 1892"/>
          <p:cNvSpPr/>
          <p:nvPr userDrawn="1"/>
        </p:nvSpPr>
        <p:spPr>
          <a:xfrm>
            <a:off x="11876378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4" name="Moon 1893"/>
          <p:cNvSpPr/>
          <p:nvPr userDrawn="1"/>
        </p:nvSpPr>
        <p:spPr>
          <a:xfrm>
            <a:off x="11876378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78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53FE-D4A7-44A4-ABA6-C8220C90695F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433-8946-4B30-B593-629769016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571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53FE-D4A7-44A4-ABA6-C8220C90695F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433-8946-4B30-B593-629769016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5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83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19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70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43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1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4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72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3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2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38" y="1122363"/>
            <a:ext cx="10477525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oon 24"/>
          <p:cNvSpPr/>
          <p:nvPr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oon 27"/>
          <p:cNvSpPr/>
          <p:nvPr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/>
          <p:cNvSpPr/>
          <p:nvPr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oon 33"/>
          <p:cNvSpPr/>
          <p:nvPr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oon 36"/>
          <p:cNvSpPr/>
          <p:nvPr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/>
          <p:cNvSpPr/>
          <p:nvPr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oon 42"/>
          <p:cNvSpPr/>
          <p:nvPr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/>
          <p:cNvSpPr/>
          <p:nvPr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/>
          <p:cNvSpPr/>
          <p:nvPr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oon 51"/>
          <p:cNvSpPr/>
          <p:nvPr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oon 54"/>
          <p:cNvSpPr/>
          <p:nvPr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oon 57"/>
          <p:cNvSpPr/>
          <p:nvPr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oon 60"/>
          <p:cNvSpPr/>
          <p:nvPr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oon 63"/>
          <p:cNvSpPr/>
          <p:nvPr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oon 66"/>
          <p:cNvSpPr/>
          <p:nvPr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oon 69"/>
          <p:cNvSpPr/>
          <p:nvPr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oon 72"/>
          <p:cNvSpPr/>
          <p:nvPr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oon 75"/>
          <p:cNvSpPr/>
          <p:nvPr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oon 78"/>
          <p:cNvSpPr/>
          <p:nvPr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141684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21006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oon 81"/>
          <p:cNvSpPr/>
          <p:nvPr/>
        </p:nvSpPr>
        <p:spPr>
          <a:xfrm>
            <a:off x="921006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oon 84"/>
          <p:cNvSpPr/>
          <p:nvPr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oon 87"/>
          <p:cNvSpPr/>
          <p:nvPr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oon 90"/>
          <p:cNvSpPr/>
          <p:nvPr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oon 93"/>
          <p:cNvSpPr/>
          <p:nvPr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oon 96"/>
          <p:cNvSpPr/>
          <p:nvPr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oon 99"/>
          <p:cNvSpPr/>
          <p:nvPr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oon 102"/>
          <p:cNvSpPr/>
          <p:nvPr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oon 105"/>
          <p:cNvSpPr/>
          <p:nvPr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oon 108"/>
          <p:cNvSpPr/>
          <p:nvPr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oon 111"/>
          <p:cNvSpPr/>
          <p:nvPr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Moon 114"/>
          <p:cNvSpPr/>
          <p:nvPr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Moon 117"/>
          <p:cNvSpPr/>
          <p:nvPr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Moon 120"/>
          <p:cNvSpPr/>
          <p:nvPr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oon 123"/>
          <p:cNvSpPr/>
          <p:nvPr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Moon 126"/>
          <p:cNvSpPr/>
          <p:nvPr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oon 129"/>
          <p:cNvSpPr/>
          <p:nvPr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Moon 132"/>
          <p:cNvSpPr/>
          <p:nvPr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oon 135"/>
          <p:cNvSpPr/>
          <p:nvPr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oon 138"/>
          <p:cNvSpPr/>
          <p:nvPr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Moon 141"/>
          <p:cNvSpPr/>
          <p:nvPr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Moon 144"/>
          <p:cNvSpPr/>
          <p:nvPr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Moon 147"/>
          <p:cNvSpPr/>
          <p:nvPr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oon 150"/>
          <p:cNvSpPr/>
          <p:nvPr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oon 153"/>
          <p:cNvSpPr/>
          <p:nvPr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9141684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21006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Moon 156"/>
          <p:cNvSpPr/>
          <p:nvPr/>
        </p:nvSpPr>
        <p:spPr>
          <a:xfrm>
            <a:off x="921006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Moon 159"/>
          <p:cNvSpPr/>
          <p:nvPr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Moon 162"/>
          <p:cNvSpPr/>
          <p:nvPr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Moon 165"/>
          <p:cNvSpPr/>
          <p:nvPr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Moon 168"/>
          <p:cNvSpPr/>
          <p:nvPr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Moon 171"/>
          <p:cNvSpPr/>
          <p:nvPr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Moon 174"/>
          <p:cNvSpPr/>
          <p:nvPr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Moon 177"/>
          <p:cNvSpPr/>
          <p:nvPr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Moon 180"/>
          <p:cNvSpPr/>
          <p:nvPr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Moon 183"/>
          <p:cNvSpPr/>
          <p:nvPr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Moon 186"/>
          <p:cNvSpPr/>
          <p:nvPr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Moon 189"/>
          <p:cNvSpPr/>
          <p:nvPr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Moon 192"/>
          <p:cNvSpPr/>
          <p:nvPr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Moon 195"/>
          <p:cNvSpPr/>
          <p:nvPr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Moon 198"/>
          <p:cNvSpPr/>
          <p:nvPr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Moon 201"/>
          <p:cNvSpPr/>
          <p:nvPr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Moon 204"/>
          <p:cNvSpPr/>
          <p:nvPr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Moon 207"/>
          <p:cNvSpPr/>
          <p:nvPr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Moon 210"/>
          <p:cNvSpPr/>
          <p:nvPr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Moon 213"/>
          <p:cNvSpPr/>
          <p:nvPr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Moon 216"/>
          <p:cNvSpPr/>
          <p:nvPr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Moon 219"/>
          <p:cNvSpPr/>
          <p:nvPr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Moon 222"/>
          <p:cNvSpPr/>
          <p:nvPr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Moon 225"/>
          <p:cNvSpPr/>
          <p:nvPr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Moon 228"/>
          <p:cNvSpPr/>
          <p:nvPr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914168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921006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Moon 231"/>
          <p:cNvSpPr/>
          <p:nvPr/>
        </p:nvSpPr>
        <p:spPr>
          <a:xfrm>
            <a:off x="921006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Moon 234"/>
          <p:cNvSpPr/>
          <p:nvPr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Moon 237"/>
          <p:cNvSpPr/>
          <p:nvPr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Moon 240"/>
          <p:cNvSpPr/>
          <p:nvPr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Moon 243"/>
          <p:cNvSpPr/>
          <p:nvPr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Moon 246"/>
          <p:cNvSpPr/>
          <p:nvPr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Moon 249"/>
          <p:cNvSpPr/>
          <p:nvPr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Moon 252"/>
          <p:cNvSpPr/>
          <p:nvPr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Moon 255"/>
          <p:cNvSpPr/>
          <p:nvPr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Moon 258"/>
          <p:cNvSpPr/>
          <p:nvPr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Moon 261"/>
          <p:cNvSpPr/>
          <p:nvPr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Moon 264"/>
          <p:cNvSpPr/>
          <p:nvPr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Moon 267"/>
          <p:cNvSpPr/>
          <p:nvPr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Moon 270"/>
          <p:cNvSpPr/>
          <p:nvPr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Moon 273"/>
          <p:cNvSpPr/>
          <p:nvPr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Moon 276"/>
          <p:cNvSpPr/>
          <p:nvPr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Moon 279"/>
          <p:cNvSpPr/>
          <p:nvPr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Moon 282"/>
          <p:cNvSpPr/>
          <p:nvPr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Moon 285"/>
          <p:cNvSpPr/>
          <p:nvPr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Moon 288"/>
          <p:cNvSpPr/>
          <p:nvPr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Moon 291"/>
          <p:cNvSpPr/>
          <p:nvPr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Moon 294"/>
          <p:cNvSpPr/>
          <p:nvPr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Moon 297"/>
          <p:cNvSpPr/>
          <p:nvPr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Moon 300"/>
          <p:cNvSpPr/>
          <p:nvPr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Moon 303"/>
          <p:cNvSpPr/>
          <p:nvPr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9141684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921006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Moon 306"/>
          <p:cNvSpPr/>
          <p:nvPr/>
        </p:nvSpPr>
        <p:spPr>
          <a:xfrm>
            <a:off x="921006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/>
          <p:cNvSpPr/>
          <p:nvPr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Moon 1059"/>
          <p:cNvSpPr/>
          <p:nvPr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/>
          <p:cNvSpPr/>
          <p:nvPr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Moon 1062"/>
          <p:cNvSpPr/>
          <p:nvPr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/>
          <p:cNvSpPr/>
          <p:nvPr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Moon 1065"/>
          <p:cNvSpPr/>
          <p:nvPr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/>
          <p:cNvSpPr/>
          <p:nvPr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Oval 1067"/>
          <p:cNvSpPr/>
          <p:nvPr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Moon 1068"/>
          <p:cNvSpPr/>
          <p:nvPr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/>
          <p:cNvSpPr/>
          <p:nvPr/>
        </p:nvSpPr>
        <p:spPr>
          <a:xfrm>
            <a:off x="1523614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Oval 1070"/>
          <p:cNvSpPr/>
          <p:nvPr/>
        </p:nvSpPr>
        <p:spPr>
          <a:xfrm>
            <a:off x="159199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Moon 1071"/>
          <p:cNvSpPr/>
          <p:nvPr/>
        </p:nvSpPr>
        <p:spPr>
          <a:xfrm>
            <a:off x="159199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/>
          <p:cNvSpPr/>
          <p:nvPr/>
        </p:nvSpPr>
        <p:spPr>
          <a:xfrm>
            <a:off x="190451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Oval 1073"/>
          <p:cNvSpPr/>
          <p:nvPr/>
        </p:nvSpPr>
        <p:spPr>
          <a:xfrm>
            <a:off x="197289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Moon 1074"/>
          <p:cNvSpPr/>
          <p:nvPr/>
        </p:nvSpPr>
        <p:spPr>
          <a:xfrm>
            <a:off x="197289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/>
          <p:cNvSpPr/>
          <p:nvPr/>
        </p:nvSpPr>
        <p:spPr>
          <a:xfrm>
            <a:off x="2285421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Oval 1076"/>
          <p:cNvSpPr/>
          <p:nvPr/>
        </p:nvSpPr>
        <p:spPr>
          <a:xfrm>
            <a:off x="235379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Moon 1077"/>
          <p:cNvSpPr/>
          <p:nvPr/>
        </p:nvSpPr>
        <p:spPr>
          <a:xfrm>
            <a:off x="235379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/>
          <p:cNvSpPr/>
          <p:nvPr/>
        </p:nvSpPr>
        <p:spPr>
          <a:xfrm>
            <a:off x="266632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Oval 1079"/>
          <p:cNvSpPr/>
          <p:nvPr/>
        </p:nvSpPr>
        <p:spPr>
          <a:xfrm>
            <a:off x="273470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Moon 1080"/>
          <p:cNvSpPr/>
          <p:nvPr/>
        </p:nvSpPr>
        <p:spPr>
          <a:xfrm>
            <a:off x="273470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/>
          <p:cNvSpPr/>
          <p:nvPr/>
        </p:nvSpPr>
        <p:spPr>
          <a:xfrm>
            <a:off x="3047228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Oval 1082"/>
          <p:cNvSpPr/>
          <p:nvPr/>
        </p:nvSpPr>
        <p:spPr>
          <a:xfrm>
            <a:off x="311560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Moon 1083"/>
          <p:cNvSpPr/>
          <p:nvPr/>
        </p:nvSpPr>
        <p:spPr>
          <a:xfrm>
            <a:off x="311560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Rectangle 1084"/>
          <p:cNvSpPr/>
          <p:nvPr/>
        </p:nvSpPr>
        <p:spPr>
          <a:xfrm>
            <a:off x="342813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Oval 1085"/>
          <p:cNvSpPr/>
          <p:nvPr/>
        </p:nvSpPr>
        <p:spPr>
          <a:xfrm>
            <a:off x="349650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Moon 1086"/>
          <p:cNvSpPr/>
          <p:nvPr/>
        </p:nvSpPr>
        <p:spPr>
          <a:xfrm>
            <a:off x="349650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/>
          <p:cNvSpPr/>
          <p:nvPr/>
        </p:nvSpPr>
        <p:spPr>
          <a:xfrm>
            <a:off x="3809035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Oval 1088"/>
          <p:cNvSpPr/>
          <p:nvPr/>
        </p:nvSpPr>
        <p:spPr>
          <a:xfrm>
            <a:off x="387741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Moon 1089"/>
          <p:cNvSpPr/>
          <p:nvPr/>
        </p:nvSpPr>
        <p:spPr>
          <a:xfrm>
            <a:off x="387741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/>
          <p:cNvSpPr/>
          <p:nvPr/>
        </p:nvSpPr>
        <p:spPr>
          <a:xfrm>
            <a:off x="418993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425831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Moon 1092"/>
          <p:cNvSpPr/>
          <p:nvPr/>
        </p:nvSpPr>
        <p:spPr>
          <a:xfrm>
            <a:off x="425831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Rectangle 1093"/>
          <p:cNvSpPr/>
          <p:nvPr/>
        </p:nvSpPr>
        <p:spPr>
          <a:xfrm>
            <a:off x="4570842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463921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Moon 1095"/>
          <p:cNvSpPr/>
          <p:nvPr/>
        </p:nvSpPr>
        <p:spPr>
          <a:xfrm>
            <a:off x="463921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/>
          <p:cNvSpPr/>
          <p:nvPr/>
        </p:nvSpPr>
        <p:spPr>
          <a:xfrm>
            <a:off x="495174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Oval 1097"/>
          <p:cNvSpPr/>
          <p:nvPr/>
        </p:nvSpPr>
        <p:spPr>
          <a:xfrm>
            <a:off x="502012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Moon 1098"/>
          <p:cNvSpPr/>
          <p:nvPr/>
        </p:nvSpPr>
        <p:spPr>
          <a:xfrm>
            <a:off x="502012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/>
          <p:cNvSpPr/>
          <p:nvPr/>
        </p:nvSpPr>
        <p:spPr>
          <a:xfrm>
            <a:off x="533264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540102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Moon 1101"/>
          <p:cNvSpPr/>
          <p:nvPr/>
        </p:nvSpPr>
        <p:spPr>
          <a:xfrm>
            <a:off x="540102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Rectangle 1102"/>
          <p:cNvSpPr/>
          <p:nvPr/>
        </p:nvSpPr>
        <p:spPr>
          <a:xfrm>
            <a:off x="5713553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578192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Moon 1104"/>
          <p:cNvSpPr/>
          <p:nvPr/>
        </p:nvSpPr>
        <p:spPr>
          <a:xfrm>
            <a:off x="578192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Rectangle 1105"/>
          <p:cNvSpPr/>
          <p:nvPr/>
        </p:nvSpPr>
        <p:spPr>
          <a:xfrm>
            <a:off x="609445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Oval 1106"/>
          <p:cNvSpPr/>
          <p:nvPr/>
        </p:nvSpPr>
        <p:spPr>
          <a:xfrm>
            <a:off x="616283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Moon 1107"/>
          <p:cNvSpPr/>
          <p:nvPr/>
        </p:nvSpPr>
        <p:spPr>
          <a:xfrm>
            <a:off x="616283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/>
          <p:cNvSpPr/>
          <p:nvPr/>
        </p:nvSpPr>
        <p:spPr>
          <a:xfrm>
            <a:off x="6475360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654373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Moon 1110"/>
          <p:cNvSpPr/>
          <p:nvPr/>
        </p:nvSpPr>
        <p:spPr>
          <a:xfrm>
            <a:off x="654373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Rectangle 1111"/>
          <p:cNvSpPr/>
          <p:nvPr/>
        </p:nvSpPr>
        <p:spPr>
          <a:xfrm>
            <a:off x="6856263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692463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Moon 1113"/>
          <p:cNvSpPr/>
          <p:nvPr/>
        </p:nvSpPr>
        <p:spPr>
          <a:xfrm>
            <a:off x="692463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Rectangle 1114"/>
          <p:cNvSpPr/>
          <p:nvPr/>
        </p:nvSpPr>
        <p:spPr>
          <a:xfrm>
            <a:off x="7237167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6" name="Oval 1115"/>
          <p:cNvSpPr/>
          <p:nvPr/>
        </p:nvSpPr>
        <p:spPr>
          <a:xfrm>
            <a:off x="730554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Moon 1116"/>
          <p:cNvSpPr/>
          <p:nvPr/>
        </p:nvSpPr>
        <p:spPr>
          <a:xfrm>
            <a:off x="730554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Rectangle 1117"/>
          <p:cNvSpPr/>
          <p:nvPr/>
        </p:nvSpPr>
        <p:spPr>
          <a:xfrm>
            <a:off x="761807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9" name="Oval 1118"/>
          <p:cNvSpPr/>
          <p:nvPr/>
        </p:nvSpPr>
        <p:spPr>
          <a:xfrm>
            <a:off x="768644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Moon 1119"/>
          <p:cNvSpPr/>
          <p:nvPr/>
        </p:nvSpPr>
        <p:spPr>
          <a:xfrm>
            <a:off x="768644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Rectangle 1120"/>
          <p:cNvSpPr/>
          <p:nvPr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Moon 1122"/>
          <p:cNvSpPr/>
          <p:nvPr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Rectangle 1123"/>
          <p:cNvSpPr/>
          <p:nvPr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Moon 1125"/>
          <p:cNvSpPr/>
          <p:nvPr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Rectangle 1126"/>
          <p:cNvSpPr/>
          <p:nvPr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Oval 1127"/>
          <p:cNvSpPr/>
          <p:nvPr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Moon 1128"/>
          <p:cNvSpPr/>
          <p:nvPr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Rectangle 1129"/>
          <p:cNvSpPr/>
          <p:nvPr/>
        </p:nvSpPr>
        <p:spPr>
          <a:xfrm>
            <a:off x="9141684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921006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Moon 1131"/>
          <p:cNvSpPr/>
          <p:nvPr/>
        </p:nvSpPr>
        <p:spPr>
          <a:xfrm>
            <a:off x="921006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Rectangle 1132"/>
          <p:cNvSpPr/>
          <p:nvPr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Moon 1134"/>
          <p:cNvSpPr/>
          <p:nvPr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Rectangle 1135"/>
          <p:cNvSpPr/>
          <p:nvPr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7" name="Oval 1136"/>
          <p:cNvSpPr/>
          <p:nvPr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Moon 1137"/>
          <p:cNvSpPr/>
          <p:nvPr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Rectangle 1138"/>
          <p:cNvSpPr/>
          <p:nvPr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Oval 1139"/>
          <p:cNvSpPr/>
          <p:nvPr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Moon 1140"/>
          <p:cNvSpPr/>
          <p:nvPr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Rectangle 1141"/>
          <p:cNvSpPr/>
          <p:nvPr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Oval 1142"/>
          <p:cNvSpPr/>
          <p:nvPr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Moon 1143"/>
          <p:cNvSpPr/>
          <p:nvPr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Rectangle 1144"/>
          <p:cNvSpPr/>
          <p:nvPr/>
        </p:nvSpPr>
        <p:spPr>
          <a:xfrm>
            <a:off x="152361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159199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Moon 1146"/>
          <p:cNvSpPr/>
          <p:nvPr/>
        </p:nvSpPr>
        <p:spPr>
          <a:xfrm>
            <a:off x="159199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147"/>
          <p:cNvSpPr/>
          <p:nvPr/>
        </p:nvSpPr>
        <p:spPr>
          <a:xfrm>
            <a:off x="190451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Oval 1148"/>
          <p:cNvSpPr/>
          <p:nvPr/>
        </p:nvSpPr>
        <p:spPr>
          <a:xfrm>
            <a:off x="197289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Moon 1149"/>
          <p:cNvSpPr/>
          <p:nvPr/>
        </p:nvSpPr>
        <p:spPr>
          <a:xfrm>
            <a:off x="197289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Rectangle 1150"/>
          <p:cNvSpPr/>
          <p:nvPr/>
        </p:nvSpPr>
        <p:spPr>
          <a:xfrm>
            <a:off x="228542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235379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Moon 1152"/>
          <p:cNvSpPr/>
          <p:nvPr/>
        </p:nvSpPr>
        <p:spPr>
          <a:xfrm>
            <a:off x="235379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 1153"/>
          <p:cNvSpPr/>
          <p:nvPr/>
        </p:nvSpPr>
        <p:spPr>
          <a:xfrm>
            <a:off x="266632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273470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Moon 1155"/>
          <p:cNvSpPr/>
          <p:nvPr/>
        </p:nvSpPr>
        <p:spPr>
          <a:xfrm>
            <a:off x="273470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Rectangle 1156"/>
          <p:cNvSpPr/>
          <p:nvPr/>
        </p:nvSpPr>
        <p:spPr>
          <a:xfrm>
            <a:off x="304722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Oval 1157"/>
          <p:cNvSpPr/>
          <p:nvPr/>
        </p:nvSpPr>
        <p:spPr>
          <a:xfrm>
            <a:off x="311560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Moon 1158"/>
          <p:cNvSpPr/>
          <p:nvPr/>
        </p:nvSpPr>
        <p:spPr>
          <a:xfrm>
            <a:off x="311560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/>
          <p:cNvSpPr/>
          <p:nvPr/>
        </p:nvSpPr>
        <p:spPr>
          <a:xfrm>
            <a:off x="342813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349650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Moon 1161"/>
          <p:cNvSpPr/>
          <p:nvPr/>
        </p:nvSpPr>
        <p:spPr>
          <a:xfrm>
            <a:off x="349650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Rectangle 1162"/>
          <p:cNvSpPr/>
          <p:nvPr/>
        </p:nvSpPr>
        <p:spPr>
          <a:xfrm>
            <a:off x="380903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387741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Moon 1164"/>
          <p:cNvSpPr/>
          <p:nvPr/>
        </p:nvSpPr>
        <p:spPr>
          <a:xfrm>
            <a:off x="387741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Rectangle 1165"/>
          <p:cNvSpPr/>
          <p:nvPr/>
        </p:nvSpPr>
        <p:spPr>
          <a:xfrm>
            <a:off x="4189939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425831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Moon 1167"/>
          <p:cNvSpPr/>
          <p:nvPr/>
        </p:nvSpPr>
        <p:spPr>
          <a:xfrm>
            <a:off x="425831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Rectangle 1168"/>
          <p:cNvSpPr/>
          <p:nvPr/>
        </p:nvSpPr>
        <p:spPr>
          <a:xfrm>
            <a:off x="4570842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463921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Moon 1170"/>
          <p:cNvSpPr/>
          <p:nvPr/>
        </p:nvSpPr>
        <p:spPr>
          <a:xfrm>
            <a:off x="463921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Rectangle 1171"/>
          <p:cNvSpPr/>
          <p:nvPr/>
        </p:nvSpPr>
        <p:spPr>
          <a:xfrm>
            <a:off x="4951746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502012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Moon 1173"/>
          <p:cNvSpPr/>
          <p:nvPr/>
        </p:nvSpPr>
        <p:spPr>
          <a:xfrm>
            <a:off x="502012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Rectangle 1174"/>
          <p:cNvSpPr/>
          <p:nvPr/>
        </p:nvSpPr>
        <p:spPr>
          <a:xfrm>
            <a:off x="5332649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540102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Moon 1176"/>
          <p:cNvSpPr/>
          <p:nvPr/>
        </p:nvSpPr>
        <p:spPr>
          <a:xfrm>
            <a:off x="540102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Rectangle 1177"/>
          <p:cNvSpPr/>
          <p:nvPr/>
        </p:nvSpPr>
        <p:spPr>
          <a:xfrm>
            <a:off x="5713553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578192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Moon 1179"/>
          <p:cNvSpPr/>
          <p:nvPr/>
        </p:nvSpPr>
        <p:spPr>
          <a:xfrm>
            <a:off x="578192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Rectangle 1180"/>
          <p:cNvSpPr/>
          <p:nvPr/>
        </p:nvSpPr>
        <p:spPr>
          <a:xfrm>
            <a:off x="6094456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616283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Moon 1182"/>
          <p:cNvSpPr/>
          <p:nvPr/>
        </p:nvSpPr>
        <p:spPr>
          <a:xfrm>
            <a:off x="616283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Rectangle 1183"/>
          <p:cNvSpPr/>
          <p:nvPr/>
        </p:nvSpPr>
        <p:spPr>
          <a:xfrm>
            <a:off x="6475360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654373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Moon 1185"/>
          <p:cNvSpPr/>
          <p:nvPr/>
        </p:nvSpPr>
        <p:spPr>
          <a:xfrm>
            <a:off x="654373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Rectangle 1186"/>
          <p:cNvSpPr/>
          <p:nvPr/>
        </p:nvSpPr>
        <p:spPr>
          <a:xfrm>
            <a:off x="6856263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Oval 1187"/>
          <p:cNvSpPr/>
          <p:nvPr/>
        </p:nvSpPr>
        <p:spPr>
          <a:xfrm>
            <a:off x="692463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Moon 1188"/>
          <p:cNvSpPr/>
          <p:nvPr/>
        </p:nvSpPr>
        <p:spPr>
          <a:xfrm>
            <a:off x="692463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Rectangle 1189"/>
          <p:cNvSpPr/>
          <p:nvPr/>
        </p:nvSpPr>
        <p:spPr>
          <a:xfrm>
            <a:off x="7237167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Oval 1190"/>
          <p:cNvSpPr/>
          <p:nvPr/>
        </p:nvSpPr>
        <p:spPr>
          <a:xfrm>
            <a:off x="730554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Moon 1191"/>
          <p:cNvSpPr/>
          <p:nvPr/>
        </p:nvSpPr>
        <p:spPr>
          <a:xfrm>
            <a:off x="730554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Rectangle 1192"/>
          <p:cNvSpPr/>
          <p:nvPr/>
        </p:nvSpPr>
        <p:spPr>
          <a:xfrm>
            <a:off x="7618070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Oval 1193"/>
          <p:cNvSpPr/>
          <p:nvPr/>
        </p:nvSpPr>
        <p:spPr>
          <a:xfrm>
            <a:off x="768644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Moon 1194"/>
          <p:cNvSpPr/>
          <p:nvPr/>
        </p:nvSpPr>
        <p:spPr>
          <a:xfrm>
            <a:off x="768644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Rectangle 1195"/>
          <p:cNvSpPr/>
          <p:nvPr/>
        </p:nvSpPr>
        <p:spPr>
          <a:xfrm>
            <a:off x="799897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806735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Moon 1197"/>
          <p:cNvSpPr/>
          <p:nvPr/>
        </p:nvSpPr>
        <p:spPr>
          <a:xfrm>
            <a:off x="806735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Rectangle 1198"/>
          <p:cNvSpPr/>
          <p:nvPr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Moon 1200"/>
          <p:cNvSpPr/>
          <p:nvPr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Rectangle 1201"/>
          <p:cNvSpPr/>
          <p:nvPr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Moon 1203"/>
          <p:cNvSpPr/>
          <p:nvPr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/>
          <p:cNvSpPr/>
          <p:nvPr/>
        </p:nvSpPr>
        <p:spPr>
          <a:xfrm>
            <a:off x="914168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921006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Moon 1206"/>
          <p:cNvSpPr/>
          <p:nvPr/>
        </p:nvSpPr>
        <p:spPr>
          <a:xfrm>
            <a:off x="921006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Rectangle 1207"/>
          <p:cNvSpPr/>
          <p:nvPr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Moon 1209"/>
          <p:cNvSpPr/>
          <p:nvPr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Rectangle 1210"/>
          <p:cNvSpPr/>
          <p:nvPr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Oval 1211"/>
          <p:cNvSpPr/>
          <p:nvPr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Moon 1212"/>
          <p:cNvSpPr/>
          <p:nvPr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Rectangle 1213"/>
          <p:cNvSpPr/>
          <p:nvPr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Oval 1214"/>
          <p:cNvSpPr/>
          <p:nvPr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Moon 1215"/>
          <p:cNvSpPr/>
          <p:nvPr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Rectangle 1216"/>
          <p:cNvSpPr/>
          <p:nvPr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Moon 1218"/>
          <p:cNvSpPr/>
          <p:nvPr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Rectangle 1219"/>
          <p:cNvSpPr/>
          <p:nvPr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1" name="Oval 1220"/>
          <p:cNvSpPr/>
          <p:nvPr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Moon 1221"/>
          <p:cNvSpPr/>
          <p:nvPr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Rectangle 1222"/>
          <p:cNvSpPr/>
          <p:nvPr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4" name="Oval 1223"/>
          <p:cNvSpPr/>
          <p:nvPr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Moon 1224"/>
          <p:cNvSpPr/>
          <p:nvPr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Rectangle 1225"/>
          <p:cNvSpPr/>
          <p:nvPr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Moon 1227"/>
          <p:cNvSpPr/>
          <p:nvPr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Rectangle 1228"/>
          <p:cNvSpPr/>
          <p:nvPr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Moon 1230"/>
          <p:cNvSpPr/>
          <p:nvPr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Rectangle 1231"/>
          <p:cNvSpPr/>
          <p:nvPr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Moon 1233"/>
          <p:cNvSpPr/>
          <p:nvPr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Rectangle 1234"/>
          <p:cNvSpPr/>
          <p:nvPr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Oval 1235"/>
          <p:cNvSpPr/>
          <p:nvPr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Moon 1236"/>
          <p:cNvSpPr/>
          <p:nvPr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Rectangle 1237"/>
          <p:cNvSpPr/>
          <p:nvPr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Oval 1238"/>
          <p:cNvSpPr/>
          <p:nvPr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Moon 1239"/>
          <p:cNvSpPr/>
          <p:nvPr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40"/>
          <p:cNvSpPr/>
          <p:nvPr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val 1241"/>
          <p:cNvSpPr/>
          <p:nvPr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Moon 1242"/>
          <p:cNvSpPr/>
          <p:nvPr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Rectangle 1243"/>
          <p:cNvSpPr/>
          <p:nvPr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Oval 1244"/>
          <p:cNvSpPr/>
          <p:nvPr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Moon 1245"/>
          <p:cNvSpPr/>
          <p:nvPr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Rectangle 1246"/>
          <p:cNvSpPr/>
          <p:nvPr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8" name="Oval 1247"/>
          <p:cNvSpPr/>
          <p:nvPr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Moon 1248"/>
          <p:cNvSpPr/>
          <p:nvPr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Rectangle 1249"/>
          <p:cNvSpPr/>
          <p:nvPr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Oval 1250"/>
          <p:cNvSpPr/>
          <p:nvPr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Moon 1251"/>
          <p:cNvSpPr/>
          <p:nvPr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Rectangle 1252"/>
          <p:cNvSpPr/>
          <p:nvPr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Oval 1253"/>
          <p:cNvSpPr/>
          <p:nvPr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Moon 1254"/>
          <p:cNvSpPr/>
          <p:nvPr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Rectangle 1255"/>
          <p:cNvSpPr/>
          <p:nvPr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Oval 1256"/>
          <p:cNvSpPr/>
          <p:nvPr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Moon 1257"/>
          <p:cNvSpPr/>
          <p:nvPr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Rectangle 1258"/>
          <p:cNvSpPr/>
          <p:nvPr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Oval 1259"/>
          <p:cNvSpPr/>
          <p:nvPr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Moon 1260"/>
          <p:cNvSpPr/>
          <p:nvPr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Rectangle 1261"/>
          <p:cNvSpPr/>
          <p:nvPr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Oval 1262"/>
          <p:cNvSpPr/>
          <p:nvPr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Moon 1263"/>
          <p:cNvSpPr/>
          <p:nvPr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Rectangle 1264"/>
          <p:cNvSpPr/>
          <p:nvPr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val 1265"/>
          <p:cNvSpPr/>
          <p:nvPr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Moon 1266"/>
          <p:cNvSpPr/>
          <p:nvPr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Rectangle 1267"/>
          <p:cNvSpPr/>
          <p:nvPr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Oval 1268"/>
          <p:cNvSpPr/>
          <p:nvPr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Moon 1269"/>
          <p:cNvSpPr/>
          <p:nvPr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Rectangle 1270"/>
          <p:cNvSpPr/>
          <p:nvPr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72" name="Oval 1271"/>
          <p:cNvSpPr/>
          <p:nvPr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Moon 1272"/>
          <p:cNvSpPr/>
          <p:nvPr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Rectangle 1273"/>
          <p:cNvSpPr/>
          <p:nvPr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Oval 1274"/>
          <p:cNvSpPr/>
          <p:nvPr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Moon 1275"/>
          <p:cNvSpPr/>
          <p:nvPr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Rectangle 1276"/>
          <p:cNvSpPr/>
          <p:nvPr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Oval 1277"/>
          <p:cNvSpPr/>
          <p:nvPr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Moon 1278"/>
          <p:cNvSpPr/>
          <p:nvPr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Rectangle 1279"/>
          <p:cNvSpPr/>
          <p:nvPr/>
        </p:nvSpPr>
        <p:spPr>
          <a:xfrm>
            <a:off x="914168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1" name="Oval 1280"/>
          <p:cNvSpPr/>
          <p:nvPr/>
        </p:nvSpPr>
        <p:spPr>
          <a:xfrm>
            <a:off x="921006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Moon 1281"/>
          <p:cNvSpPr/>
          <p:nvPr/>
        </p:nvSpPr>
        <p:spPr>
          <a:xfrm>
            <a:off x="921006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Rectangle 1282"/>
          <p:cNvSpPr/>
          <p:nvPr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Oval 1283"/>
          <p:cNvSpPr/>
          <p:nvPr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Moon 1284"/>
          <p:cNvSpPr/>
          <p:nvPr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Rectangle 1285"/>
          <p:cNvSpPr/>
          <p:nvPr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Oval 1286"/>
          <p:cNvSpPr/>
          <p:nvPr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Moon 1287"/>
          <p:cNvSpPr/>
          <p:nvPr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Rectangle 1288"/>
          <p:cNvSpPr/>
          <p:nvPr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Oval 1289"/>
          <p:cNvSpPr/>
          <p:nvPr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Moon 1290"/>
          <p:cNvSpPr/>
          <p:nvPr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Rectangle 1291"/>
          <p:cNvSpPr/>
          <p:nvPr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Oval 1292"/>
          <p:cNvSpPr/>
          <p:nvPr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Moon 1293"/>
          <p:cNvSpPr/>
          <p:nvPr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Rectangle 1294"/>
          <p:cNvSpPr/>
          <p:nvPr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6" name="Oval 1295"/>
          <p:cNvSpPr/>
          <p:nvPr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Moon 1296"/>
          <p:cNvSpPr/>
          <p:nvPr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Rectangle 1297"/>
          <p:cNvSpPr/>
          <p:nvPr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9" name="Oval 1298"/>
          <p:cNvSpPr/>
          <p:nvPr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Moon 1299"/>
          <p:cNvSpPr/>
          <p:nvPr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Rectangle 1300"/>
          <p:cNvSpPr/>
          <p:nvPr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Oval 1301"/>
          <p:cNvSpPr/>
          <p:nvPr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Moon 1302"/>
          <p:cNvSpPr/>
          <p:nvPr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Rectangle 1303"/>
          <p:cNvSpPr/>
          <p:nvPr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val 1304"/>
          <p:cNvSpPr/>
          <p:nvPr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Moon 1305"/>
          <p:cNvSpPr/>
          <p:nvPr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Rectangle 1306"/>
          <p:cNvSpPr/>
          <p:nvPr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8" name="Oval 1307"/>
          <p:cNvSpPr/>
          <p:nvPr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Moon 1308"/>
          <p:cNvSpPr/>
          <p:nvPr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Rectangle 1309"/>
          <p:cNvSpPr/>
          <p:nvPr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Oval 1310"/>
          <p:cNvSpPr/>
          <p:nvPr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Moon 1311"/>
          <p:cNvSpPr/>
          <p:nvPr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Rectangle 1312"/>
          <p:cNvSpPr/>
          <p:nvPr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val 1313"/>
          <p:cNvSpPr/>
          <p:nvPr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Moon 1314"/>
          <p:cNvSpPr/>
          <p:nvPr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Rectangle 1315"/>
          <p:cNvSpPr/>
          <p:nvPr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Oval 1316"/>
          <p:cNvSpPr/>
          <p:nvPr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Moon 1317"/>
          <p:cNvSpPr/>
          <p:nvPr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Rectangle 1318"/>
          <p:cNvSpPr/>
          <p:nvPr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20" name="Oval 1319"/>
          <p:cNvSpPr/>
          <p:nvPr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Moon 1320"/>
          <p:cNvSpPr/>
          <p:nvPr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Rectangle 1321"/>
          <p:cNvSpPr/>
          <p:nvPr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Oval 1322"/>
          <p:cNvSpPr/>
          <p:nvPr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Moon 1323"/>
          <p:cNvSpPr/>
          <p:nvPr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Rectangle 1324"/>
          <p:cNvSpPr/>
          <p:nvPr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Oval 1325"/>
          <p:cNvSpPr/>
          <p:nvPr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Moon 1326"/>
          <p:cNvSpPr/>
          <p:nvPr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Rectangle 1327"/>
          <p:cNvSpPr/>
          <p:nvPr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val 1328"/>
          <p:cNvSpPr/>
          <p:nvPr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Moon 1329"/>
          <p:cNvSpPr/>
          <p:nvPr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Rectangle 1330"/>
          <p:cNvSpPr/>
          <p:nvPr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Oval 1331"/>
          <p:cNvSpPr/>
          <p:nvPr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Moon 1332"/>
          <p:cNvSpPr/>
          <p:nvPr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Rectangle 1333"/>
          <p:cNvSpPr/>
          <p:nvPr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Oval 1334"/>
          <p:cNvSpPr/>
          <p:nvPr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Moon 1335"/>
          <p:cNvSpPr/>
          <p:nvPr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Rectangle 1336"/>
          <p:cNvSpPr/>
          <p:nvPr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Oval 1337"/>
          <p:cNvSpPr/>
          <p:nvPr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" name="Moon 1338"/>
          <p:cNvSpPr/>
          <p:nvPr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Rectangle 1339"/>
          <p:cNvSpPr/>
          <p:nvPr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Oval 1340"/>
          <p:cNvSpPr/>
          <p:nvPr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Moon 1341"/>
          <p:cNvSpPr/>
          <p:nvPr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Rectangle 1342"/>
          <p:cNvSpPr/>
          <p:nvPr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Oval 1343"/>
          <p:cNvSpPr/>
          <p:nvPr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Moon 1344"/>
          <p:cNvSpPr/>
          <p:nvPr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Rectangle 1345"/>
          <p:cNvSpPr/>
          <p:nvPr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47" name="Oval 1346"/>
          <p:cNvSpPr/>
          <p:nvPr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Moon 1347"/>
          <p:cNvSpPr/>
          <p:nvPr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Rectangle 1348"/>
          <p:cNvSpPr/>
          <p:nvPr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Oval 1349"/>
          <p:cNvSpPr/>
          <p:nvPr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Moon 1350"/>
          <p:cNvSpPr/>
          <p:nvPr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Rectangle 1351"/>
          <p:cNvSpPr/>
          <p:nvPr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Oval 1352"/>
          <p:cNvSpPr/>
          <p:nvPr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Moon 1353"/>
          <p:cNvSpPr/>
          <p:nvPr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Rectangle 1354"/>
          <p:cNvSpPr/>
          <p:nvPr/>
        </p:nvSpPr>
        <p:spPr>
          <a:xfrm>
            <a:off x="9141684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Oval 1355"/>
          <p:cNvSpPr/>
          <p:nvPr/>
        </p:nvSpPr>
        <p:spPr>
          <a:xfrm>
            <a:off x="921006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Moon 1356"/>
          <p:cNvSpPr/>
          <p:nvPr/>
        </p:nvSpPr>
        <p:spPr>
          <a:xfrm>
            <a:off x="921006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Rectangle 1357"/>
          <p:cNvSpPr/>
          <p:nvPr/>
        </p:nvSpPr>
        <p:spPr>
          <a:xfrm>
            <a:off x="9522588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Oval 1358"/>
          <p:cNvSpPr/>
          <p:nvPr/>
        </p:nvSpPr>
        <p:spPr>
          <a:xfrm>
            <a:off x="959096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Moon 1359"/>
          <p:cNvSpPr/>
          <p:nvPr/>
        </p:nvSpPr>
        <p:spPr>
          <a:xfrm>
            <a:off x="959096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Rectangle 1360"/>
          <p:cNvSpPr/>
          <p:nvPr/>
        </p:nvSpPr>
        <p:spPr>
          <a:xfrm>
            <a:off x="9903491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2" name="Oval 1361"/>
          <p:cNvSpPr/>
          <p:nvPr/>
        </p:nvSpPr>
        <p:spPr>
          <a:xfrm>
            <a:off x="997186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Moon 1362"/>
          <p:cNvSpPr/>
          <p:nvPr/>
        </p:nvSpPr>
        <p:spPr>
          <a:xfrm>
            <a:off x="997186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Rectangle 1363"/>
          <p:cNvSpPr/>
          <p:nvPr/>
        </p:nvSpPr>
        <p:spPr>
          <a:xfrm>
            <a:off x="10284395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Oval 1364"/>
          <p:cNvSpPr/>
          <p:nvPr/>
        </p:nvSpPr>
        <p:spPr>
          <a:xfrm>
            <a:off x="1035277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Moon 1365"/>
          <p:cNvSpPr/>
          <p:nvPr/>
        </p:nvSpPr>
        <p:spPr>
          <a:xfrm>
            <a:off x="1035277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Rectangle 1366"/>
          <p:cNvSpPr/>
          <p:nvPr/>
        </p:nvSpPr>
        <p:spPr>
          <a:xfrm>
            <a:off x="1066529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8" name="Oval 1367"/>
          <p:cNvSpPr/>
          <p:nvPr/>
        </p:nvSpPr>
        <p:spPr>
          <a:xfrm>
            <a:off x="1073367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Moon 1368"/>
          <p:cNvSpPr/>
          <p:nvPr/>
        </p:nvSpPr>
        <p:spPr>
          <a:xfrm>
            <a:off x="1073367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Rectangle 1369"/>
          <p:cNvSpPr/>
          <p:nvPr/>
        </p:nvSpPr>
        <p:spPr>
          <a:xfrm>
            <a:off x="11046202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1" name="Oval 1370"/>
          <p:cNvSpPr/>
          <p:nvPr/>
        </p:nvSpPr>
        <p:spPr>
          <a:xfrm>
            <a:off x="111145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Moon 1371"/>
          <p:cNvSpPr/>
          <p:nvPr/>
        </p:nvSpPr>
        <p:spPr>
          <a:xfrm>
            <a:off x="111145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Rectangle 1372"/>
          <p:cNvSpPr/>
          <p:nvPr/>
        </p:nvSpPr>
        <p:spPr>
          <a:xfrm>
            <a:off x="1142710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Oval 1373"/>
          <p:cNvSpPr/>
          <p:nvPr/>
        </p:nvSpPr>
        <p:spPr>
          <a:xfrm>
            <a:off x="1149548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Moon 1374"/>
          <p:cNvSpPr/>
          <p:nvPr/>
        </p:nvSpPr>
        <p:spPr>
          <a:xfrm>
            <a:off x="1149548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Rectangle 1375"/>
          <p:cNvSpPr/>
          <p:nvPr/>
        </p:nvSpPr>
        <p:spPr>
          <a:xfrm>
            <a:off x="11808002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Oval 1376"/>
          <p:cNvSpPr/>
          <p:nvPr/>
        </p:nvSpPr>
        <p:spPr>
          <a:xfrm>
            <a:off x="118763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Moon 1377"/>
          <p:cNvSpPr/>
          <p:nvPr/>
        </p:nvSpPr>
        <p:spPr>
          <a:xfrm>
            <a:off x="118763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Rectangle 1378"/>
          <p:cNvSpPr/>
          <p:nvPr/>
        </p:nvSpPr>
        <p:spPr>
          <a:xfrm>
            <a:off x="952258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Oval 1379"/>
          <p:cNvSpPr/>
          <p:nvPr/>
        </p:nvSpPr>
        <p:spPr>
          <a:xfrm>
            <a:off x="959096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Moon 1380"/>
          <p:cNvSpPr/>
          <p:nvPr/>
        </p:nvSpPr>
        <p:spPr>
          <a:xfrm>
            <a:off x="959096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Rectangle 1381"/>
          <p:cNvSpPr/>
          <p:nvPr/>
        </p:nvSpPr>
        <p:spPr>
          <a:xfrm>
            <a:off x="9903491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97186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Moon 1383"/>
          <p:cNvSpPr/>
          <p:nvPr/>
        </p:nvSpPr>
        <p:spPr>
          <a:xfrm>
            <a:off x="997186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Rectangle 1384"/>
          <p:cNvSpPr/>
          <p:nvPr/>
        </p:nvSpPr>
        <p:spPr>
          <a:xfrm>
            <a:off x="1028439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Oval 1385"/>
          <p:cNvSpPr/>
          <p:nvPr/>
        </p:nvSpPr>
        <p:spPr>
          <a:xfrm>
            <a:off x="1035277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Moon 1386"/>
          <p:cNvSpPr/>
          <p:nvPr/>
        </p:nvSpPr>
        <p:spPr>
          <a:xfrm>
            <a:off x="1035277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Rectangle 1387"/>
          <p:cNvSpPr/>
          <p:nvPr/>
        </p:nvSpPr>
        <p:spPr>
          <a:xfrm>
            <a:off x="10665298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9" name="Oval 1388"/>
          <p:cNvSpPr/>
          <p:nvPr/>
        </p:nvSpPr>
        <p:spPr>
          <a:xfrm>
            <a:off x="1073367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Moon 1389"/>
          <p:cNvSpPr/>
          <p:nvPr/>
        </p:nvSpPr>
        <p:spPr>
          <a:xfrm>
            <a:off x="1073367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Rectangle 1390"/>
          <p:cNvSpPr/>
          <p:nvPr/>
        </p:nvSpPr>
        <p:spPr>
          <a:xfrm>
            <a:off x="11046202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2" name="Oval 1391"/>
          <p:cNvSpPr/>
          <p:nvPr/>
        </p:nvSpPr>
        <p:spPr>
          <a:xfrm>
            <a:off x="111145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Moon 1392"/>
          <p:cNvSpPr/>
          <p:nvPr/>
        </p:nvSpPr>
        <p:spPr>
          <a:xfrm>
            <a:off x="111145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Rectangle 1393"/>
          <p:cNvSpPr/>
          <p:nvPr/>
        </p:nvSpPr>
        <p:spPr>
          <a:xfrm>
            <a:off x="1142710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149548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Moon 1395"/>
          <p:cNvSpPr/>
          <p:nvPr/>
        </p:nvSpPr>
        <p:spPr>
          <a:xfrm>
            <a:off x="1149548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Rectangle 1396"/>
          <p:cNvSpPr/>
          <p:nvPr/>
        </p:nvSpPr>
        <p:spPr>
          <a:xfrm>
            <a:off x="11808002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18763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Moon 1398"/>
          <p:cNvSpPr/>
          <p:nvPr/>
        </p:nvSpPr>
        <p:spPr>
          <a:xfrm>
            <a:off x="118763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Rectangle 1399"/>
          <p:cNvSpPr/>
          <p:nvPr/>
        </p:nvSpPr>
        <p:spPr>
          <a:xfrm>
            <a:off x="952258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959096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Moon 1401"/>
          <p:cNvSpPr/>
          <p:nvPr/>
        </p:nvSpPr>
        <p:spPr>
          <a:xfrm>
            <a:off x="959096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Rectangle 1402"/>
          <p:cNvSpPr/>
          <p:nvPr/>
        </p:nvSpPr>
        <p:spPr>
          <a:xfrm>
            <a:off x="990349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97186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Moon 1404"/>
          <p:cNvSpPr/>
          <p:nvPr/>
        </p:nvSpPr>
        <p:spPr>
          <a:xfrm>
            <a:off x="997186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Rectangle 1405"/>
          <p:cNvSpPr/>
          <p:nvPr/>
        </p:nvSpPr>
        <p:spPr>
          <a:xfrm>
            <a:off x="1028439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1035277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Moon 1407"/>
          <p:cNvSpPr/>
          <p:nvPr/>
        </p:nvSpPr>
        <p:spPr>
          <a:xfrm>
            <a:off x="1035277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Rectangle 1408"/>
          <p:cNvSpPr/>
          <p:nvPr/>
        </p:nvSpPr>
        <p:spPr>
          <a:xfrm>
            <a:off x="10665298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0" name="Oval 1409"/>
          <p:cNvSpPr/>
          <p:nvPr/>
        </p:nvSpPr>
        <p:spPr>
          <a:xfrm>
            <a:off x="1073367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Moon 1410"/>
          <p:cNvSpPr/>
          <p:nvPr/>
        </p:nvSpPr>
        <p:spPr>
          <a:xfrm>
            <a:off x="1073367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Rectangle 1411"/>
          <p:cNvSpPr/>
          <p:nvPr/>
        </p:nvSpPr>
        <p:spPr>
          <a:xfrm>
            <a:off x="110462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3" name="Oval 1412"/>
          <p:cNvSpPr/>
          <p:nvPr/>
        </p:nvSpPr>
        <p:spPr>
          <a:xfrm>
            <a:off x="111145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Moon 1413"/>
          <p:cNvSpPr/>
          <p:nvPr/>
        </p:nvSpPr>
        <p:spPr>
          <a:xfrm>
            <a:off x="111145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Rectangle 1414"/>
          <p:cNvSpPr/>
          <p:nvPr/>
        </p:nvSpPr>
        <p:spPr>
          <a:xfrm>
            <a:off x="1142710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Oval 1415"/>
          <p:cNvSpPr/>
          <p:nvPr/>
        </p:nvSpPr>
        <p:spPr>
          <a:xfrm>
            <a:off x="1149548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Moon 1416"/>
          <p:cNvSpPr/>
          <p:nvPr/>
        </p:nvSpPr>
        <p:spPr>
          <a:xfrm>
            <a:off x="1149548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Rectangle 1417"/>
          <p:cNvSpPr/>
          <p:nvPr/>
        </p:nvSpPr>
        <p:spPr>
          <a:xfrm>
            <a:off x="118080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118763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0" name="Moon 1419"/>
          <p:cNvSpPr/>
          <p:nvPr/>
        </p:nvSpPr>
        <p:spPr>
          <a:xfrm>
            <a:off x="118763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Rectangle 1420"/>
          <p:cNvSpPr/>
          <p:nvPr/>
        </p:nvSpPr>
        <p:spPr>
          <a:xfrm>
            <a:off x="9522588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Oval 1421"/>
          <p:cNvSpPr/>
          <p:nvPr/>
        </p:nvSpPr>
        <p:spPr>
          <a:xfrm>
            <a:off x="959096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Moon 1422"/>
          <p:cNvSpPr/>
          <p:nvPr/>
        </p:nvSpPr>
        <p:spPr>
          <a:xfrm>
            <a:off x="959096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Rectangle 1423"/>
          <p:cNvSpPr/>
          <p:nvPr/>
        </p:nvSpPr>
        <p:spPr>
          <a:xfrm>
            <a:off x="9903491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Oval 1424"/>
          <p:cNvSpPr/>
          <p:nvPr/>
        </p:nvSpPr>
        <p:spPr>
          <a:xfrm>
            <a:off x="997186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Moon 1425"/>
          <p:cNvSpPr/>
          <p:nvPr/>
        </p:nvSpPr>
        <p:spPr>
          <a:xfrm>
            <a:off x="997186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Rectangle 1426"/>
          <p:cNvSpPr/>
          <p:nvPr/>
        </p:nvSpPr>
        <p:spPr>
          <a:xfrm>
            <a:off x="10284395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Oval 1427"/>
          <p:cNvSpPr/>
          <p:nvPr/>
        </p:nvSpPr>
        <p:spPr>
          <a:xfrm>
            <a:off x="1035277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Moon 1428"/>
          <p:cNvSpPr/>
          <p:nvPr/>
        </p:nvSpPr>
        <p:spPr>
          <a:xfrm>
            <a:off x="1035277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Rectangle 1429"/>
          <p:cNvSpPr/>
          <p:nvPr/>
        </p:nvSpPr>
        <p:spPr>
          <a:xfrm>
            <a:off x="10665298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Oval 1430"/>
          <p:cNvSpPr/>
          <p:nvPr/>
        </p:nvSpPr>
        <p:spPr>
          <a:xfrm>
            <a:off x="1073367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Moon 1431"/>
          <p:cNvSpPr/>
          <p:nvPr/>
        </p:nvSpPr>
        <p:spPr>
          <a:xfrm>
            <a:off x="1073367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Rectangle 1432"/>
          <p:cNvSpPr/>
          <p:nvPr/>
        </p:nvSpPr>
        <p:spPr>
          <a:xfrm>
            <a:off x="110462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111145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Moon 1434"/>
          <p:cNvSpPr/>
          <p:nvPr/>
        </p:nvSpPr>
        <p:spPr>
          <a:xfrm>
            <a:off x="111145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Rectangle 1435"/>
          <p:cNvSpPr/>
          <p:nvPr/>
        </p:nvSpPr>
        <p:spPr>
          <a:xfrm>
            <a:off x="11427105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Oval 1436"/>
          <p:cNvSpPr/>
          <p:nvPr/>
        </p:nvSpPr>
        <p:spPr>
          <a:xfrm>
            <a:off x="1149548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Moon 1437"/>
          <p:cNvSpPr/>
          <p:nvPr/>
        </p:nvSpPr>
        <p:spPr>
          <a:xfrm>
            <a:off x="1149548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Rectangle 1438"/>
          <p:cNvSpPr/>
          <p:nvPr/>
        </p:nvSpPr>
        <p:spPr>
          <a:xfrm>
            <a:off x="118080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Oval 1439"/>
          <p:cNvSpPr/>
          <p:nvPr/>
        </p:nvSpPr>
        <p:spPr>
          <a:xfrm>
            <a:off x="118763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1" name="Moon 1440"/>
          <p:cNvSpPr/>
          <p:nvPr/>
        </p:nvSpPr>
        <p:spPr>
          <a:xfrm>
            <a:off x="118763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Rectangle 1651"/>
          <p:cNvSpPr/>
          <p:nvPr/>
        </p:nvSpPr>
        <p:spPr>
          <a:xfrm>
            <a:off x="9522588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Oval 1652"/>
          <p:cNvSpPr/>
          <p:nvPr/>
        </p:nvSpPr>
        <p:spPr>
          <a:xfrm>
            <a:off x="959096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Moon 1653"/>
          <p:cNvSpPr/>
          <p:nvPr/>
        </p:nvSpPr>
        <p:spPr>
          <a:xfrm>
            <a:off x="959096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Rectangle 1654"/>
          <p:cNvSpPr/>
          <p:nvPr/>
        </p:nvSpPr>
        <p:spPr>
          <a:xfrm>
            <a:off x="990349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Oval 1655"/>
          <p:cNvSpPr/>
          <p:nvPr/>
        </p:nvSpPr>
        <p:spPr>
          <a:xfrm>
            <a:off x="997186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Moon 1656"/>
          <p:cNvSpPr/>
          <p:nvPr/>
        </p:nvSpPr>
        <p:spPr>
          <a:xfrm>
            <a:off x="997186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Rectangle 1657"/>
          <p:cNvSpPr/>
          <p:nvPr/>
        </p:nvSpPr>
        <p:spPr>
          <a:xfrm>
            <a:off x="10284395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Oval 1658"/>
          <p:cNvSpPr/>
          <p:nvPr/>
        </p:nvSpPr>
        <p:spPr>
          <a:xfrm>
            <a:off x="1035277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Moon 1659"/>
          <p:cNvSpPr/>
          <p:nvPr/>
        </p:nvSpPr>
        <p:spPr>
          <a:xfrm>
            <a:off x="1035277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Rectangle 1660"/>
          <p:cNvSpPr/>
          <p:nvPr/>
        </p:nvSpPr>
        <p:spPr>
          <a:xfrm>
            <a:off x="1066529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Oval 1661"/>
          <p:cNvSpPr/>
          <p:nvPr/>
        </p:nvSpPr>
        <p:spPr>
          <a:xfrm>
            <a:off x="1073367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Moon 1662"/>
          <p:cNvSpPr/>
          <p:nvPr/>
        </p:nvSpPr>
        <p:spPr>
          <a:xfrm>
            <a:off x="1073367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Rectangle 1663"/>
          <p:cNvSpPr/>
          <p:nvPr/>
        </p:nvSpPr>
        <p:spPr>
          <a:xfrm>
            <a:off x="11046202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Oval 1664"/>
          <p:cNvSpPr/>
          <p:nvPr/>
        </p:nvSpPr>
        <p:spPr>
          <a:xfrm>
            <a:off x="111145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Moon 1665"/>
          <p:cNvSpPr/>
          <p:nvPr/>
        </p:nvSpPr>
        <p:spPr>
          <a:xfrm>
            <a:off x="111145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Rectangle 1666"/>
          <p:cNvSpPr/>
          <p:nvPr/>
        </p:nvSpPr>
        <p:spPr>
          <a:xfrm>
            <a:off x="1142710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Oval 1667"/>
          <p:cNvSpPr/>
          <p:nvPr/>
        </p:nvSpPr>
        <p:spPr>
          <a:xfrm>
            <a:off x="1149548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Moon 1668"/>
          <p:cNvSpPr/>
          <p:nvPr/>
        </p:nvSpPr>
        <p:spPr>
          <a:xfrm>
            <a:off x="1149548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Rectangle 1669"/>
          <p:cNvSpPr/>
          <p:nvPr/>
        </p:nvSpPr>
        <p:spPr>
          <a:xfrm>
            <a:off x="1180800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Oval 1670"/>
          <p:cNvSpPr/>
          <p:nvPr/>
        </p:nvSpPr>
        <p:spPr>
          <a:xfrm>
            <a:off x="118763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Moon 1671"/>
          <p:cNvSpPr/>
          <p:nvPr/>
        </p:nvSpPr>
        <p:spPr>
          <a:xfrm>
            <a:off x="118763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Rectangle 1672"/>
          <p:cNvSpPr/>
          <p:nvPr/>
        </p:nvSpPr>
        <p:spPr>
          <a:xfrm>
            <a:off x="952258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Oval 1673"/>
          <p:cNvSpPr/>
          <p:nvPr/>
        </p:nvSpPr>
        <p:spPr>
          <a:xfrm>
            <a:off x="959096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Moon 1674"/>
          <p:cNvSpPr/>
          <p:nvPr/>
        </p:nvSpPr>
        <p:spPr>
          <a:xfrm>
            <a:off x="959096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Rectangle 1675"/>
          <p:cNvSpPr/>
          <p:nvPr/>
        </p:nvSpPr>
        <p:spPr>
          <a:xfrm>
            <a:off x="990349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Oval 1676"/>
          <p:cNvSpPr/>
          <p:nvPr/>
        </p:nvSpPr>
        <p:spPr>
          <a:xfrm>
            <a:off x="997186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Moon 1677"/>
          <p:cNvSpPr/>
          <p:nvPr/>
        </p:nvSpPr>
        <p:spPr>
          <a:xfrm>
            <a:off x="997186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Rectangle 1678"/>
          <p:cNvSpPr/>
          <p:nvPr/>
        </p:nvSpPr>
        <p:spPr>
          <a:xfrm>
            <a:off x="1028439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Oval 1679"/>
          <p:cNvSpPr/>
          <p:nvPr/>
        </p:nvSpPr>
        <p:spPr>
          <a:xfrm>
            <a:off x="1035277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Moon 1680"/>
          <p:cNvSpPr/>
          <p:nvPr/>
        </p:nvSpPr>
        <p:spPr>
          <a:xfrm>
            <a:off x="1035277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Rectangle 1681"/>
          <p:cNvSpPr/>
          <p:nvPr/>
        </p:nvSpPr>
        <p:spPr>
          <a:xfrm>
            <a:off x="1066529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Oval 1682"/>
          <p:cNvSpPr/>
          <p:nvPr/>
        </p:nvSpPr>
        <p:spPr>
          <a:xfrm>
            <a:off x="1073367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Moon 1683"/>
          <p:cNvSpPr/>
          <p:nvPr/>
        </p:nvSpPr>
        <p:spPr>
          <a:xfrm>
            <a:off x="1073367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Rectangle 1684"/>
          <p:cNvSpPr/>
          <p:nvPr/>
        </p:nvSpPr>
        <p:spPr>
          <a:xfrm>
            <a:off x="11046202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6" name="Oval 1685"/>
          <p:cNvSpPr/>
          <p:nvPr/>
        </p:nvSpPr>
        <p:spPr>
          <a:xfrm>
            <a:off x="111145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7" name="Moon 1686"/>
          <p:cNvSpPr/>
          <p:nvPr/>
        </p:nvSpPr>
        <p:spPr>
          <a:xfrm>
            <a:off x="111145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8" name="Rectangle 1687"/>
          <p:cNvSpPr/>
          <p:nvPr/>
        </p:nvSpPr>
        <p:spPr>
          <a:xfrm>
            <a:off x="1142710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Oval 1688"/>
          <p:cNvSpPr/>
          <p:nvPr/>
        </p:nvSpPr>
        <p:spPr>
          <a:xfrm>
            <a:off x="1149548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Moon 1689"/>
          <p:cNvSpPr/>
          <p:nvPr/>
        </p:nvSpPr>
        <p:spPr>
          <a:xfrm>
            <a:off x="1149548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Rectangle 1690"/>
          <p:cNvSpPr/>
          <p:nvPr/>
        </p:nvSpPr>
        <p:spPr>
          <a:xfrm>
            <a:off x="1180800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Oval 1691"/>
          <p:cNvSpPr/>
          <p:nvPr/>
        </p:nvSpPr>
        <p:spPr>
          <a:xfrm>
            <a:off x="118763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Moon 1692"/>
          <p:cNvSpPr/>
          <p:nvPr/>
        </p:nvSpPr>
        <p:spPr>
          <a:xfrm>
            <a:off x="118763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Rectangle 1693"/>
          <p:cNvSpPr/>
          <p:nvPr/>
        </p:nvSpPr>
        <p:spPr>
          <a:xfrm>
            <a:off x="9522588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959096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Moon 1695"/>
          <p:cNvSpPr/>
          <p:nvPr/>
        </p:nvSpPr>
        <p:spPr>
          <a:xfrm>
            <a:off x="959096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Rectangle 1696"/>
          <p:cNvSpPr/>
          <p:nvPr/>
        </p:nvSpPr>
        <p:spPr>
          <a:xfrm>
            <a:off x="990349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Oval 1697"/>
          <p:cNvSpPr/>
          <p:nvPr/>
        </p:nvSpPr>
        <p:spPr>
          <a:xfrm>
            <a:off x="997186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Moon 1698"/>
          <p:cNvSpPr/>
          <p:nvPr/>
        </p:nvSpPr>
        <p:spPr>
          <a:xfrm>
            <a:off x="997186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Rectangle 1699"/>
          <p:cNvSpPr/>
          <p:nvPr/>
        </p:nvSpPr>
        <p:spPr>
          <a:xfrm>
            <a:off x="10284395" y="380865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Oval 1700"/>
          <p:cNvSpPr/>
          <p:nvPr/>
        </p:nvSpPr>
        <p:spPr>
          <a:xfrm>
            <a:off x="1035277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Moon 1701"/>
          <p:cNvSpPr/>
          <p:nvPr/>
        </p:nvSpPr>
        <p:spPr>
          <a:xfrm>
            <a:off x="1035277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Rectangle 1702"/>
          <p:cNvSpPr/>
          <p:nvPr/>
        </p:nvSpPr>
        <p:spPr>
          <a:xfrm>
            <a:off x="10665298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Oval 1703"/>
          <p:cNvSpPr/>
          <p:nvPr/>
        </p:nvSpPr>
        <p:spPr>
          <a:xfrm>
            <a:off x="1073367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Moon 1704"/>
          <p:cNvSpPr/>
          <p:nvPr/>
        </p:nvSpPr>
        <p:spPr>
          <a:xfrm>
            <a:off x="1073367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Rectangle 1705"/>
          <p:cNvSpPr/>
          <p:nvPr/>
        </p:nvSpPr>
        <p:spPr>
          <a:xfrm>
            <a:off x="11046202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7" name="Oval 1706"/>
          <p:cNvSpPr/>
          <p:nvPr/>
        </p:nvSpPr>
        <p:spPr>
          <a:xfrm>
            <a:off x="111145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Moon 1707"/>
          <p:cNvSpPr/>
          <p:nvPr/>
        </p:nvSpPr>
        <p:spPr>
          <a:xfrm>
            <a:off x="111145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Rectangle 1708"/>
          <p:cNvSpPr/>
          <p:nvPr/>
        </p:nvSpPr>
        <p:spPr>
          <a:xfrm>
            <a:off x="1142710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Oval 1709"/>
          <p:cNvSpPr/>
          <p:nvPr/>
        </p:nvSpPr>
        <p:spPr>
          <a:xfrm>
            <a:off x="1149548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Moon 1710"/>
          <p:cNvSpPr/>
          <p:nvPr/>
        </p:nvSpPr>
        <p:spPr>
          <a:xfrm>
            <a:off x="1149548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Rectangle 1711"/>
          <p:cNvSpPr/>
          <p:nvPr/>
        </p:nvSpPr>
        <p:spPr>
          <a:xfrm>
            <a:off x="1180800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Oval 1712"/>
          <p:cNvSpPr/>
          <p:nvPr/>
        </p:nvSpPr>
        <p:spPr>
          <a:xfrm>
            <a:off x="118763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Moon 1713"/>
          <p:cNvSpPr/>
          <p:nvPr/>
        </p:nvSpPr>
        <p:spPr>
          <a:xfrm>
            <a:off x="118763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Rectangle 1714"/>
          <p:cNvSpPr/>
          <p:nvPr/>
        </p:nvSpPr>
        <p:spPr>
          <a:xfrm>
            <a:off x="952258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16" name="Oval 1715"/>
          <p:cNvSpPr/>
          <p:nvPr/>
        </p:nvSpPr>
        <p:spPr>
          <a:xfrm>
            <a:off x="959096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Moon 1716"/>
          <p:cNvSpPr/>
          <p:nvPr/>
        </p:nvSpPr>
        <p:spPr>
          <a:xfrm>
            <a:off x="959096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Rectangle 1717"/>
          <p:cNvSpPr/>
          <p:nvPr/>
        </p:nvSpPr>
        <p:spPr>
          <a:xfrm>
            <a:off x="9903491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19" name="Oval 1718"/>
          <p:cNvSpPr/>
          <p:nvPr/>
        </p:nvSpPr>
        <p:spPr>
          <a:xfrm>
            <a:off x="997186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Moon 1719"/>
          <p:cNvSpPr/>
          <p:nvPr/>
        </p:nvSpPr>
        <p:spPr>
          <a:xfrm>
            <a:off x="997186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Rectangle 1720"/>
          <p:cNvSpPr/>
          <p:nvPr/>
        </p:nvSpPr>
        <p:spPr>
          <a:xfrm>
            <a:off x="10284395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Oval 1721"/>
          <p:cNvSpPr/>
          <p:nvPr/>
        </p:nvSpPr>
        <p:spPr>
          <a:xfrm>
            <a:off x="1035277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Moon 1722"/>
          <p:cNvSpPr/>
          <p:nvPr/>
        </p:nvSpPr>
        <p:spPr>
          <a:xfrm>
            <a:off x="1035277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Rectangle 1723"/>
          <p:cNvSpPr/>
          <p:nvPr/>
        </p:nvSpPr>
        <p:spPr>
          <a:xfrm>
            <a:off x="10665298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Oval 1724"/>
          <p:cNvSpPr/>
          <p:nvPr/>
        </p:nvSpPr>
        <p:spPr>
          <a:xfrm>
            <a:off x="1073367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Moon 1725"/>
          <p:cNvSpPr/>
          <p:nvPr/>
        </p:nvSpPr>
        <p:spPr>
          <a:xfrm>
            <a:off x="1073367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Rectangle 1726"/>
          <p:cNvSpPr/>
          <p:nvPr/>
        </p:nvSpPr>
        <p:spPr>
          <a:xfrm>
            <a:off x="1104620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28" name="Oval 1727"/>
          <p:cNvSpPr/>
          <p:nvPr/>
        </p:nvSpPr>
        <p:spPr>
          <a:xfrm>
            <a:off x="111145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Moon 1728"/>
          <p:cNvSpPr/>
          <p:nvPr/>
        </p:nvSpPr>
        <p:spPr>
          <a:xfrm>
            <a:off x="111145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Rectangle 1729"/>
          <p:cNvSpPr/>
          <p:nvPr/>
        </p:nvSpPr>
        <p:spPr>
          <a:xfrm>
            <a:off x="1142710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1" name="Oval 1730"/>
          <p:cNvSpPr/>
          <p:nvPr/>
        </p:nvSpPr>
        <p:spPr>
          <a:xfrm>
            <a:off x="1149548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Moon 1731"/>
          <p:cNvSpPr/>
          <p:nvPr/>
        </p:nvSpPr>
        <p:spPr>
          <a:xfrm>
            <a:off x="1149548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3" name="Rectangle 1732"/>
          <p:cNvSpPr/>
          <p:nvPr/>
        </p:nvSpPr>
        <p:spPr>
          <a:xfrm>
            <a:off x="1180800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4" name="Oval 1733"/>
          <p:cNvSpPr/>
          <p:nvPr/>
        </p:nvSpPr>
        <p:spPr>
          <a:xfrm>
            <a:off x="118763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5" name="Moon 1734"/>
          <p:cNvSpPr/>
          <p:nvPr/>
        </p:nvSpPr>
        <p:spPr>
          <a:xfrm>
            <a:off x="118763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Subtitle 2"/>
          <p:cNvSpPr>
            <a:spLocks noGrp="1"/>
          </p:cNvSpPr>
          <p:nvPr>
            <p:ph type="subTitle" idx="1"/>
          </p:nvPr>
        </p:nvSpPr>
        <p:spPr>
          <a:xfrm>
            <a:off x="858561" y="3602038"/>
            <a:ext cx="10474879" cy="1730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732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1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Pl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Rectangle 176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3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3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A3A721B-3AEB-4634-80E3-36456CDD71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17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7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62C895-9456-4303-BAEA-4C31BCCEB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381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and Content Pl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Rectangle 1736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7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7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0853FE-D4A7-44A4-ABA6-C8220C90695F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17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7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6DB433-8946-4B30-B593-629769016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05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Pl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Rectangle 176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3A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3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3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A3A721B-3AEB-4634-80E3-36456CDD71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17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862C895-9456-4303-BAEA-4C31BCCEB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965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and Content Pl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Rectangle 1736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3A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7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7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C0853FE-D4A7-44A4-ABA6-C8220C90695F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17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B6DB433-8946-4B30-B593-629769016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657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Pl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Rectangle 176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3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3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A3A721B-3AEB-4634-80E3-36456CDD71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17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862C895-9456-4303-BAEA-4C31BCCEB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746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and Content Pl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Rectangle 1736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7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7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C0853FE-D4A7-44A4-ABA6-C8220C90695F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17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B6DB433-8946-4B30-B593-629769016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90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051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81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3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38" y="1122363"/>
            <a:ext cx="10477525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oon 24"/>
          <p:cNvSpPr/>
          <p:nvPr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oon 27"/>
          <p:cNvSpPr/>
          <p:nvPr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/>
          <p:cNvSpPr/>
          <p:nvPr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oon 33"/>
          <p:cNvSpPr/>
          <p:nvPr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oon 36"/>
          <p:cNvSpPr/>
          <p:nvPr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/>
          <p:cNvSpPr/>
          <p:nvPr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oon 42"/>
          <p:cNvSpPr/>
          <p:nvPr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/>
          <p:cNvSpPr/>
          <p:nvPr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/>
          <p:cNvSpPr/>
          <p:nvPr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oon 51"/>
          <p:cNvSpPr/>
          <p:nvPr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oon 54"/>
          <p:cNvSpPr/>
          <p:nvPr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oon 57"/>
          <p:cNvSpPr/>
          <p:nvPr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oon 60"/>
          <p:cNvSpPr/>
          <p:nvPr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oon 63"/>
          <p:cNvSpPr/>
          <p:nvPr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oon 66"/>
          <p:cNvSpPr/>
          <p:nvPr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oon 69"/>
          <p:cNvSpPr/>
          <p:nvPr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oon 72"/>
          <p:cNvSpPr/>
          <p:nvPr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oon 75"/>
          <p:cNvSpPr/>
          <p:nvPr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oon 78"/>
          <p:cNvSpPr/>
          <p:nvPr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141684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21006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oon 81"/>
          <p:cNvSpPr/>
          <p:nvPr/>
        </p:nvSpPr>
        <p:spPr>
          <a:xfrm>
            <a:off x="921006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oon 84"/>
          <p:cNvSpPr/>
          <p:nvPr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oon 87"/>
          <p:cNvSpPr/>
          <p:nvPr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oon 90"/>
          <p:cNvSpPr/>
          <p:nvPr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oon 93"/>
          <p:cNvSpPr/>
          <p:nvPr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oon 96"/>
          <p:cNvSpPr/>
          <p:nvPr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oon 99"/>
          <p:cNvSpPr/>
          <p:nvPr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oon 102"/>
          <p:cNvSpPr/>
          <p:nvPr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oon 105"/>
          <p:cNvSpPr/>
          <p:nvPr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oon 108"/>
          <p:cNvSpPr/>
          <p:nvPr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oon 111"/>
          <p:cNvSpPr/>
          <p:nvPr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Moon 114"/>
          <p:cNvSpPr/>
          <p:nvPr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Moon 117"/>
          <p:cNvSpPr/>
          <p:nvPr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Moon 120"/>
          <p:cNvSpPr/>
          <p:nvPr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oon 123"/>
          <p:cNvSpPr/>
          <p:nvPr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Moon 126"/>
          <p:cNvSpPr/>
          <p:nvPr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oon 129"/>
          <p:cNvSpPr/>
          <p:nvPr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Moon 132"/>
          <p:cNvSpPr/>
          <p:nvPr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oon 135"/>
          <p:cNvSpPr/>
          <p:nvPr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oon 138"/>
          <p:cNvSpPr/>
          <p:nvPr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Moon 141"/>
          <p:cNvSpPr/>
          <p:nvPr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Moon 144"/>
          <p:cNvSpPr/>
          <p:nvPr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Moon 147"/>
          <p:cNvSpPr/>
          <p:nvPr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oon 150"/>
          <p:cNvSpPr/>
          <p:nvPr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oon 153"/>
          <p:cNvSpPr/>
          <p:nvPr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9141684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21006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Moon 156"/>
          <p:cNvSpPr/>
          <p:nvPr/>
        </p:nvSpPr>
        <p:spPr>
          <a:xfrm>
            <a:off x="921006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Moon 159"/>
          <p:cNvSpPr/>
          <p:nvPr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Moon 162"/>
          <p:cNvSpPr/>
          <p:nvPr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Moon 165"/>
          <p:cNvSpPr/>
          <p:nvPr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Moon 168"/>
          <p:cNvSpPr/>
          <p:nvPr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Moon 171"/>
          <p:cNvSpPr/>
          <p:nvPr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Moon 174"/>
          <p:cNvSpPr/>
          <p:nvPr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Moon 177"/>
          <p:cNvSpPr/>
          <p:nvPr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Moon 180"/>
          <p:cNvSpPr/>
          <p:nvPr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Moon 183"/>
          <p:cNvSpPr/>
          <p:nvPr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Moon 186"/>
          <p:cNvSpPr/>
          <p:nvPr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Moon 189"/>
          <p:cNvSpPr/>
          <p:nvPr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Moon 192"/>
          <p:cNvSpPr/>
          <p:nvPr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Moon 195"/>
          <p:cNvSpPr/>
          <p:nvPr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Moon 198"/>
          <p:cNvSpPr/>
          <p:nvPr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Moon 201"/>
          <p:cNvSpPr/>
          <p:nvPr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Moon 204"/>
          <p:cNvSpPr/>
          <p:nvPr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Moon 207"/>
          <p:cNvSpPr/>
          <p:nvPr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Moon 210"/>
          <p:cNvSpPr/>
          <p:nvPr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Moon 213"/>
          <p:cNvSpPr/>
          <p:nvPr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Moon 216"/>
          <p:cNvSpPr/>
          <p:nvPr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Moon 219"/>
          <p:cNvSpPr/>
          <p:nvPr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Moon 222"/>
          <p:cNvSpPr/>
          <p:nvPr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Moon 225"/>
          <p:cNvSpPr/>
          <p:nvPr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Moon 228"/>
          <p:cNvSpPr/>
          <p:nvPr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914168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921006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Moon 231"/>
          <p:cNvSpPr/>
          <p:nvPr/>
        </p:nvSpPr>
        <p:spPr>
          <a:xfrm>
            <a:off x="921006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Moon 234"/>
          <p:cNvSpPr/>
          <p:nvPr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Moon 237"/>
          <p:cNvSpPr/>
          <p:nvPr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Moon 240"/>
          <p:cNvSpPr/>
          <p:nvPr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Moon 243"/>
          <p:cNvSpPr/>
          <p:nvPr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Moon 246"/>
          <p:cNvSpPr/>
          <p:nvPr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Moon 249"/>
          <p:cNvSpPr/>
          <p:nvPr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Moon 252"/>
          <p:cNvSpPr/>
          <p:nvPr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Moon 255"/>
          <p:cNvSpPr/>
          <p:nvPr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Moon 258"/>
          <p:cNvSpPr/>
          <p:nvPr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Moon 261"/>
          <p:cNvSpPr/>
          <p:nvPr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Moon 264"/>
          <p:cNvSpPr/>
          <p:nvPr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Moon 267"/>
          <p:cNvSpPr/>
          <p:nvPr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Moon 270"/>
          <p:cNvSpPr/>
          <p:nvPr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Moon 273"/>
          <p:cNvSpPr/>
          <p:nvPr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Moon 276"/>
          <p:cNvSpPr/>
          <p:nvPr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Moon 279"/>
          <p:cNvSpPr/>
          <p:nvPr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Moon 282"/>
          <p:cNvSpPr/>
          <p:nvPr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Moon 285"/>
          <p:cNvSpPr/>
          <p:nvPr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Moon 288"/>
          <p:cNvSpPr/>
          <p:nvPr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Moon 291"/>
          <p:cNvSpPr/>
          <p:nvPr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Moon 294"/>
          <p:cNvSpPr/>
          <p:nvPr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Moon 297"/>
          <p:cNvSpPr/>
          <p:nvPr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Moon 300"/>
          <p:cNvSpPr/>
          <p:nvPr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Moon 303"/>
          <p:cNvSpPr/>
          <p:nvPr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9141684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921006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Moon 306"/>
          <p:cNvSpPr/>
          <p:nvPr/>
        </p:nvSpPr>
        <p:spPr>
          <a:xfrm>
            <a:off x="921006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Rectangle 1357"/>
          <p:cNvSpPr/>
          <p:nvPr/>
        </p:nvSpPr>
        <p:spPr>
          <a:xfrm>
            <a:off x="9522588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Oval 1358"/>
          <p:cNvSpPr/>
          <p:nvPr/>
        </p:nvSpPr>
        <p:spPr>
          <a:xfrm>
            <a:off x="959096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Moon 1359"/>
          <p:cNvSpPr/>
          <p:nvPr/>
        </p:nvSpPr>
        <p:spPr>
          <a:xfrm>
            <a:off x="959096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Rectangle 1360"/>
          <p:cNvSpPr/>
          <p:nvPr/>
        </p:nvSpPr>
        <p:spPr>
          <a:xfrm>
            <a:off x="9903491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2" name="Oval 1361"/>
          <p:cNvSpPr/>
          <p:nvPr/>
        </p:nvSpPr>
        <p:spPr>
          <a:xfrm>
            <a:off x="997186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Moon 1362"/>
          <p:cNvSpPr/>
          <p:nvPr/>
        </p:nvSpPr>
        <p:spPr>
          <a:xfrm>
            <a:off x="997186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Rectangle 1363"/>
          <p:cNvSpPr/>
          <p:nvPr/>
        </p:nvSpPr>
        <p:spPr>
          <a:xfrm>
            <a:off x="10284395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Oval 1364"/>
          <p:cNvSpPr/>
          <p:nvPr/>
        </p:nvSpPr>
        <p:spPr>
          <a:xfrm>
            <a:off x="1035277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Moon 1365"/>
          <p:cNvSpPr/>
          <p:nvPr/>
        </p:nvSpPr>
        <p:spPr>
          <a:xfrm>
            <a:off x="1035277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Rectangle 1366"/>
          <p:cNvSpPr/>
          <p:nvPr/>
        </p:nvSpPr>
        <p:spPr>
          <a:xfrm>
            <a:off x="1066529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8" name="Oval 1367"/>
          <p:cNvSpPr/>
          <p:nvPr/>
        </p:nvSpPr>
        <p:spPr>
          <a:xfrm>
            <a:off x="1073367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Moon 1368"/>
          <p:cNvSpPr/>
          <p:nvPr/>
        </p:nvSpPr>
        <p:spPr>
          <a:xfrm>
            <a:off x="1073367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Rectangle 1369"/>
          <p:cNvSpPr/>
          <p:nvPr/>
        </p:nvSpPr>
        <p:spPr>
          <a:xfrm>
            <a:off x="11046202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1" name="Oval 1370"/>
          <p:cNvSpPr/>
          <p:nvPr/>
        </p:nvSpPr>
        <p:spPr>
          <a:xfrm>
            <a:off x="111145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Moon 1371"/>
          <p:cNvSpPr/>
          <p:nvPr/>
        </p:nvSpPr>
        <p:spPr>
          <a:xfrm>
            <a:off x="111145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Rectangle 1372"/>
          <p:cNvSpPr/>
          <p:nvPr/>
        </p:nvSpPr>
        <p:spPr>
          <a:xfrm>
            <a:off x="1142710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Oval 1373"/>
          <p:cNvSpPr/>
          <p:nvPr/>
        </p:nvSpPr>
        <p:spPr>
          <a:xfrm>
            <a:off x="1149548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Moon 1374"/>
          <p:cNvSpPr/>
          <p:nvPr/>
        </p:nvSpPr>
        <p:spPr>
          <a:xfrm>
            <a:off x="1149548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Rectangle 1375"/>
          <p:cNvSpPr/>
          <p:nvPr/>
        </p:nvSpPr>
        <p:spPr>
          <a:xfrm>
            <a:off x="11808002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Oval 1376"/>
          <p:cNvSpPr/>
          <p:nvPr/>
        </p:nvSpPr>
        <p:spPr>
          <a:xfrm>
            <a:off x="118763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Moon 1377"/>
          <p:cNvSpPr/>
          <p:nvPr/>
        </p:nvSpPr>
        <p:spPr>
          <a:xfrm>
            <a:off x="118763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Rectangle 1378"/>
          <p:cNvSpPr/>
          <p:nvPr/>
        </p:nvSpPr>
        <p:spPr>
          <a:xfrm>
            <a:off x="952258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Oval 1379"/>
          <p:cNvSpPr/>
          <p:nvPr/>
        </p:nvSpPr>
        <p:spPr>
          <a:xfrm>
            <a:off x="959096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Moon 1380"/>
          <p:cNvSpPr/>
          <p:nvPr/>
        </p:nvSpPr>
        <p:spPr>
          <a:xfrm>
            <a:off x="959096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Rectangle 1381"/>
          <p:cNvSpPr/>
          <p:nvPr/>
        </p:nvSpPr>
        <p:spPr>
          <a:xfrm>
            <a:off x="9903491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97186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Moon 1383"/>
          <p:cNvSpPr/>
          <p:nvPr/>
        </p:nvSpPr>
        <p:spPr>
          <a:xfrm>
            <a:off x="997186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Rectangle 1384"/>
          <p:cNvSpPr/>
          <p:nvPr/>
        </p:nvSpPr>
        <p:spPr>
          <a:xfrm>
            <a:off x="1028439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Oval 1385"/>
          <p:cNvSpPr/>
          <p:nvPr/>
        </p:nvSpPr>
        <p:spPr>
          <a:xfrm>
            <a:off x="1035277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Moon 1386"/>
          <p:cNvSpPr/>
          <p:nvPr/>
        </p:nvSpPr>
        <p:spPr>
          <a:xfrm>
            <a:off x="1035277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Rectangle 1387"/>
          <p:cNvSpPr/>
          <p:nvPr/>
        </p:nvSpPr>
        <p:spPr>
          <a:xfrm>
            <a:off x="10665298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9" name="Oval 1388"/>
          <p:cNvSpPr/>
          <p:nvPr/>
        </p:nvSpPr>
        <p:spPr>
          <a:xfrm>
            <a:off x="1073367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Moon 1389"/>
          <p:cNvSpPr/>
          <p:nvPr/>
        </p:nvSpPr>
        <p:spPr>
          <a:xfrm>
            <a:off x="1073367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Rectangle 1390"/>
          <p:cNvSpPr/>
          <p:nvPr/>
        </p:nvSpPr>
        <p:spPr>
          <a:xfrm>
            <a:off x="11046202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2" name="Oval 1391"/>
          <p:cNvSpPr/>
          <p:nvPr/>
        </p:nvSpPr>
        <p:spPr>
          <a:xfrm>
            <a:off x="111145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Moon 1392"/>
          <p:cNvSpPr/>
          <p:nvPr/>
        </p:nvSpPr>
        <p:spPr>
          <a:xfrm>
            <a:off x="111145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Rectangle 1393"/>
          <p:cNvSpPr/>
          <p:nvPr/>
        </p:nvSpPr>
        <p:spPr>
          <a:xfrm>
            <a:off x="1142710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149548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Moon 1395"/>
          <p:cNvSpPr/>
          <p:nvPr/>
        </p:nvSpPr>
        <p:spPr>
          <a:xfrm>
            <a:off x="1149548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Rectangle 1396"/>
          <p:cNvSpPr/>
          <p:nvPr/>
        </p:nvSpPr>
        <p:spPr>
          <a:xfrm>
            <a:off x="11808002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18763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Moon 1398"/>
          <p:cNvSpPr/>
          <p:nvPr/>
        </p:nvSpPr>
        <p:spPr>
          <a:xfrm>
            <a:off x="118763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Rectangle 1399"/>
          <p:cNvSpPr/>
          <p:nvPr/>
        </p:nvSpPr>
        <p:spPr>
          <a:xfrm>
            <a:off x="952258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959096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Moon 1401"/>
          <p:cNvSpPr/>
          <p:nvPr/>
        </p:nvSpPr>
        <p:spPr>
          <a:xfrm>
            <a:off x="959096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Rectangle 1402"/>
          <p:cNvSpPr/>
          <p:nvPr/>
        </p:nvSpPr>
        <p:spPr>
          <a:xfrm>
            <a:off x="990349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97186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Moon 1404"/>
          <p:cNvSpPr/>
          <p:nvPr/>
        </p:nvSpPr>
        <p:spPr>
          <a:xfrm>
            <a:off x="997186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Rectangle 1405"/>
          <p:cNvSpPr/>
          <p:nvPr/>
        </p:nvSpPr>
        <p:spPr>
          <a:xfrm>
            <a:off x="1028439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1035277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Moon 1407"/>
          <p:cNvSpPr/>
          <p:nvPr/>
        </p:nvSpPr>
        <p:spPr>
          <a:xfrm>
            <a:off x="1035277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Rectangle 1408"/>
          <p:cNvSpPr/>
          <p:nvPr/>
        </p:nvSpPr>
        <p:spPr>
          <a:xfrm>
            <a:off x="10665298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0" name="Oval 1409"/>
          <p:cNvSpPr/>
          <p:nvPr/>
        </p:nvSpPr>
        <p:spPr>
          <a:xfrm>
            <a:off x="1073367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Moon 1410"/>
          <p:cNvSpPr/>
          <p:nvPr/>
        </p:nvSpPr>
        <p:spPr>
          <a:xfrm>
            <a:off x="1073367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Rectangle 1411"/>
          <p:cNvSpPr/>
          <p:nvPr/>
        </p:nvSpPr>
        <p:spPr>
          <a:xfrm>
            <a:off x="110462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3" name="Oval 1412"/>
          <p:cNvSpPr/>
          <p:nvPr/>
        </p:nvSpPr>
        <p:spPr>
          <a:xfrm>
            <a:off x="111145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Moon 1413"/>
          <p:cNvSpPr/>
          <p:nvPr/>
        </p:nvSpPr>
        <p:spPr>
          <a:xfrm>
            <a:off x="111145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Rectangle 1414"/>
          <p:cNvSpPr/>
          <p:nvPr/>
        </p:nvSpPr>
        <p:spPr>
          <a:xfrm>
            <a:off x="1142710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Oval 1415"/>
          <p:cNvSpPr/>
          <p:nvPr/>
        </p:nvSpPr>
        <p:spPr>
          <a:xfrm>
            <a:off x="1149548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Moon 1416"/>
          <p:cNvSpPr/>
          <p:nvPr/>
        </p:nvSpPr>
        <p:spPr>
          <a:xfrm>
            <a:off x="1149548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Rectangle 1417"/>
          <p:cNvSpPr/>
          <p:nvPr/>
        </p:nvSpPr>
        <p:spPr>
          <a:xfrm>
            <a:off x="118080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118763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0" name="Moon 1419"/>
          <p:cNvSpPr/>
          <p:nvPr/>
        </p:nvSpPr>
        <p:spPr>
          <a:xfrm>
            <a:off x="118763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Rectangle 1420"/>
          <p:cNvSpPr/>
          <p:nvPr/>
        </p:nvSpPr>
        <p:spPr>
          <a:xfrm>
            <a:off x="9522588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Oval 1421"/>
          <p:cNvSpPr/>
          <p:nvPr/>
        </p:nvSpPr>
        <p:spPr>
          <a:xfrm>
            <a:off x="959096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Moon 1422"/>
          <p:cNvSpPr/>
          <p:nvPr/>
        </p:nvSpPr>
        <p:spPr>
          <a:xfrm>
            <a:off x="959096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Rectangle 1423"/>
          <p:cNvSpPr/>
          <p:nvPr/>
        </p:nvSpPr>
        <p:spPr>
          <a:xfrm>
            <a:off x="9903491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Oval 1424"/>
          <p:cNvSpPr/>
          <p:nvPr/>
        </p:nvSpPr>
        <p:spPr>
          <a:xfrm>
            <a:off x="997186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Moon 1425"/>
          <p:cNvSpPr/>
          <p:nvPr/>
        </p:nvSpPr>
        <p:spPr>
          <a:xfrm>
            <a:off x="997186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Rectangle 1426"/>
          <p:cNvSpPr/>
          <p:nvPr/>
        </p:nvSpPr>
        <p:spPr>
          <a:xfrm>
            <a:off x="10284395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Oval 1427"/>
          <p:cNvSpPr/>
          <p:nvPr/>
        </p:nvSpPr>
        <p:spPr>
          <a:xfrm>
            <a:off x="1035277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Moon 1428"/>
          <p:cNvSpPr/>
          <p:nvPr/>
        </p:nvSpPr>
        <p:spPr>
          <a:xfrm>
            <a:off x="1035277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Rectangle 1429"/>
          <p:cNvSpPr/>
          <p:nvPr/>
        </p:nvSpPr>
        <p:spPr>
          <a:xfrm>
            <a:off x="10665298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Oval 1430"/>
          <p:cNvSpPr/>
          <p:nvPr/>
        </p:nvSpPr>
        <p:spPr>
          <a:xfrm>
            <a:off x="1073367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Moon 1431"/>
          <p:cNvSpPr/>
          <p:nvPr/>
        </p:nvSpPr>
        <p:spPr>
          <a:xfrm>
            <a:off x="1073367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Rectangle 1432"/>
          <p:cNvSpPr/>
          <p:nvPr/>
        </p:nvSpPr>
        <p:spPr>
          <a:xfrm>
            <a:off x="110462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111145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Moon 1434"/>
          <p:cNvSpPr/>
          <p:nvPr/>
        </p:nvSpPr>
        <p:spPr>
          <a:xfrm>
            <a:off x="111145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Rectangle 1435"/>
          <p:cNvSpPr/>
          <p:nvPr/>
        </p:nvSpPr>
        <p:spPr>
          <a:xfrm>
            <a:off x="11427105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Oval 1436"/>
          <p:cNvSpPr/>
          <p:nvPr/>
        </p:nvSpPr>
        <p:spPr>
          <a:xfrm>
            <a:off x="1149548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Moon 1437"/>
          <p:cNvSpPr/>
          <p:nvPr/>
        </p:nvSpPr>
        <p:spPr>
          <a:xfrm>
            <a:off x="1149548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Rectangle 1438"/>
          <p:cNvSpPr/>
          <p:nvPr/>
        </p:nvSpPr>
        <p:spPr>
          <a:xfrm>
            <a:off x="118080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Oval 1439"/>
          <p:cNvSpPr/>
          <p:nvPr/>
        </p:nvSpPr>
        <p:spPr>
          <a:xfrm>
            <a:off x="118763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1" name="Moon 1440"/>
          <p:cNvSpPr/>
          <p:nvPr/>
        </p:nvSpPr>
        <p:spPr>
          <a:xfrm>
            <a:off x="118763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Subtitle 2"/>
          <p:cNvSpPr>
            <a:spLocks noGrp="1"/>
          </p:cNvSpPr>
          <p:nvPr>
            <p:ph type="subTitle" idx="1"/>
          </p:nvPr>
        </p:nvSpPr>
        <p:spPr>
          <a:xfrm>
            <a:off x="858561" y="3602038"/>
            <a:ext cx="10474879" cy="1730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6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GO - Title Slide 4">
    <p:bg>
      <p:bgPr>
        <a:gradFill flip="none" rotWithShape="1">
          <a:gsLst>
            <a:gs pos="12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757" y="41898"/>
            <a:ext cx="9400487" cy="1978560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6325" y="2112533"/>
            <a:ext cx="6856310" cy="162975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66" name="Rectangle 1265"/>
          <p:cNvSpPr/>
          <p:nvPr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Oval 1266"/>
          <p:cNvSpPr/>
          <p:nvPr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Moon 1267"/>
          <p:cNvSpPr/>
          <p:nvPr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Rectangle 1268"/>
          <p:cNvSpPr/>
          <p:nvPr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Oval 1269"/>
          <p:cNvSpPr/>
          <p:nvPr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Moon 1339"/>
          <p:cNvSpPr/>
          <p:nvPr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Rectangle 1340"/>
          <p:cNvSpPr/>
          <p:nvPr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Oval 1341"/>
          <p:cNvSpPr/>
          <p:nvPr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Moon 1342"/>
          <p:cNvSpPr/>
          <p:nvPr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Rectangle 1343"/>
          <p:cNvSpPr/>
          <p:nvPr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Oval 1344"/>
          <p:cNvSpPr/>
          <p:nvPr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Moon 1504"/>
          <p:cNvSpPr/>
          <p:nvPr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Rectangle 1505"/>
          <p:cNvSpPr/>
          <p:nvPr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Oval 1506"/>
          <p:cNvSpPr/>
          <p:nvPr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8" name="Moon 1507"/>
          <p:cNvSpPr/>
          <p:nvPr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Rectangle 1508"/>
          <p:cNvSpPr/>
          <p:nvPr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Oval 1509"/>
          <p:cNvSpPr/>
          <p:nvPr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Moon 1510"/>
          <p:cNvSpPr/>
          <p:nvPr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Rectangle 1511"/>
          <p:cNvSpPr/>
          <p:nvPr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Oval 1512"/>
          <p:cNvSpPr/>
          <p:nvPr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Moon 1513"/>
          <p:cNvSpPr/>
          <p:nvPr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Rectangle 1514"/>
          <p:cNvSpPr/>
          <p:nvPr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Oval 1515"/>
          <p:cNvSpPr/>
          <p:nvPr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Moon 1516"/>
          <p:cNvSpPr/>
          <p:nvPr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Rectangle 1517"/>
          <p:cNvSpPr/>
          <p:nvPr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9" name="Oval 1518"/>
          <p:cNvSpPr/>
          <p:nvPr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0" name="Moon 1519"/>
          <p:cNvSpPr/>
          <p:nvPr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Rectangle 1520"/>
          <p:cNvSpPr/>
          <p:nvPr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Oval 1521"/>
          <p:cNvSpPr/>
          <p:nvPr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Moon 1522"/>
          <p:cNvSpPr/>
          <p:nvPr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Rectangle 1523"/>
          <p:cNvSpPr/>
          <p:nvPr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Oval 1524"/>
          <p:cNvSpPr/>
          <p:nvPr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Moon 1525"/>
          <p:cNvSpPr/>
          <p:nvPr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Rectangle 1526"/>
          <p:cNvSpPr/>
          <p:nvPr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Oval 1527"/>
          <p:cNvSpPr/>
          <p:nvPr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Moon 1528"/>
          <p:cNvSpPr/>
          <p:nvPr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Rectangle 1529"/>
          <p:cNvSpPr/>
          <p:nvPr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Oval 1530"/>
          <p:cNvSpPr/>
          <p:nvPr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Moon 1531"/>
          <p:cNvSpPr/>
          <p:nvPr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Rectangle 1532"/>
          <p:cNvSpPr/>
          <p:nvPr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Oval 1533"/>
          <p:cNvSpPr/>
          <p:nvPr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Moon 1534"/>
          <p:cNvSpPr/>
          <p:nvPr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Rectangle 1535"/>
          <p:cNvSpPr/>
          <p:nvPr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7" name="Oval 1536"/>
          <p:cNvSpPr/>
          <p:nvPr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Moon 1537"/>
          <p:cNvSpPr/>
          <p:nvPr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Rectangle 1538"/>
          <p:cNvSpPr/>
          <p:nvPr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Moon 1540"/>
          <p:cNvSpPr/>
          <p:nvPr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Rectangle 1541"/>
          <p:cNvSpPr/>
          <p:nvPr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Oval 1542"/>
          <p:cNvSpPr/>
          <p:nvPr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Moon 1543"/>
          <p:cNvSpPr/>
          <p:nvPr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Rectangle 1544"/>
          <p:cNvSpPr/>
          <p:nvPr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Oval 1545"/>
          <p:cNvSpPr/>
          <p:nvPr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Moon 1735"/>
          <p:cNvSpPr/>
          <p:nvPr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Rectangle 1736"/>
          <p:cNvSpPr/>
          <p:nvPr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Oval 1737"/>
          <p:cNvSpPr/>
          <p:nvPr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5" name="Moon 1894"/>
          <p:cNvSpPr/>
          <p:nvPr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6" name="Rectangle 1895"/>
          <p:cNvSpPr/>
          <p:nvPr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7" name="Oval 1896"/>
          <p:cNvSpPr/>
          <p:nvPr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8" name="Moon 1897"/>
          <p:cNvSpPr/>
          <p:nvPr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9" name="Rectangle 1898"/>
          <p:cNvSpPr/>
          <p:nvPr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0" name="Oval 1899"/>
          <p:cNvSpPr/>
          <p:nvPr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1" name="Moon 1900"/>
          <p:cNvSpPr/>
          <p:nvPr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2" name="Rectangle 1901"/>
          <p:cNvSpPr/>
          <p:nvPr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3" name="Oval 1902"/>
          <p:cNvSpPr/>
          <p:nvPr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" name="Moon 1903"/>
          <p:cNvSpPr/>
          <p:nvPr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5" name="Rectangle 1904"/>
          <p:cNvSpPr/>
          <p:nvPr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6" name="Oval 1905"/>
          <p:cNvSpPr/>
          <p:nvPr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7" name="Moon 1906"/>
          <p:cNvSpPr/>
          <p:nvPr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8" name="Rectangle 1907"/>
          <p:cNvSpPr/>
          <p:nvPr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9" name="Oval 1908"/>
          <p:cNvSpPr/>
          <p:nvPr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0" name="Moon 1909"/>
          <p:cNvSpPr/>
          <p:nvPr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1" name="Rectangle 1910"/>
          <p:cNvSpPr/>
          <p:nvPr/>
        </p:nvSpPr>
        <p:spPr>
          <a:xfrm>
            <a:off x="9141684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2" name="Oval 1911"/>
          <p:cNvSpPr/>
          <p:nvPr/>
        </p:nvSpPr>
        <p:spPr>
          <a:xfrm>
            <a:off x="921006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3" name="Moon 1912"/>
          <p:cNvSpPr/>
          <p:nvPr/>
        </p:nvSpPr>
        <p:spPr>
          <a:xfrm>
            <a:off x="921006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4" name="Rectangle 1913"/>
          <p:cNvSpPr/>
          <p:nvPr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5" name="Oval 1914"/>
          <p:cNvSpPr/>
          <p:nvPr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6" name="Moon 1915"/>
          <p:cNvSpPr/>
          <p:nvPr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7" name="Rectangle 1916"/>
          <p:cNvSpPr/>
          <p:nvPr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8" name="Oval 1917"/>
          <p:cNvSpPr/>
          <p:nvPr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9" name="Moon 1918"/>
          <p:cNvSpPr/>
          <p:nvPr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0" name="Rectangle 1919"/>
          <p:cNvSpPr/>
          <p:nvPr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" name="Oval 1920"/>
          <p:cNvSpPr/>
          <p:nvPr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2" name="Moon 1921"/>
          <p:cNvSpPr/>
          <p:nvPr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3" name="Rectangle 1922"/>
          <p:cNvSpPr/>
          <p:nvPr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4" name="Oval 1923"/>
          <p:cNvSpPr/>
          <p:nvPr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5" name="Moon 1924"/>
          <p:cNvSpPr/>
          <p:nvPr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6" name="Rectangle 1925"/>
          <p:cNvSpPr/>
          <p:nvPr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7" name="Oval 1926"/>
          <p:cNvSpPr/>
          <p:nvPr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8" name="Moon 1927"/>
          <p:cNvSpPr/>
          <p:nvPr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9" name="Rectangle 1928"/>
          <p:cNvSpPr/>
          <p:nvPr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0" name="Oval 1929"/>
          <p:cNvSpPr/>
          <p:nvPr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1" name="Moon 1930"/>
          <p:cNvSpPr/>
          <p:nvPr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2" name="Rectangle 1931"/>
          <p:cNvSpPr/>
          <p:nvPr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3" name="Oval 1932"/>
          <p:cNvSpPr/>
          <p:nvPr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4" name="Moon 1933"/>
          <p:cNvSpPr/>
          <p:nvPr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5" name="Rectangle 1934"/>
          <p:cNvSpPr/>
          <p:nvPr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6" name="Oval 1935"/>
          <p:cNvSpPr/>
          <p:nvPr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7" name="Moon 1936"/>
          <p:cNvSpPr/>
          <p:nvPr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8" name="Rectangle 1937"/>
          <p:cNvSpPr/>
          <p:nvPr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9" name="Oval 1938"/>
          <p:cNvSpPr/>
          <p:nvPr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0" name="Moon 1939"/>
          <p:cNvSpPr/>
          <p:nvPr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1" name="Rectangle 1940"/>
          <p:cNvSpPr/>
          <p:nvPr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2" name="Oval 1941"/>
          <p:cNvSpPr/>
          <p:nvPr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3" name="Moon 1942"/>
          <p:cNvSpPr/>
          <p:nvPr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4" name="Rectangle 1943"/>
          <p:cNvSpPr/>
          <p:nvPr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" name="Oval 1944"/>
          <p:cNvSpPr/>
          <p:nvPr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" name="Moon 1945"/>
          <p:cNvSpPr/>
          <p:nvPr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" name="Rectangle 1946"/>
          <p:cNvSpPr/>
          <p:nvPr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" name="Oval 1947"/>
          <p:cNvSpPr/>
          <p:nvPr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" name="Moon 1948"/>
          <p:cNvSpPr/>
          <p:nvPr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" name="Rectangle 1949"/>
          <p:cNvSpPr/>
          <p:nvPr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" name="Oval 1950"/>
          <p:cNvSpPr/>
          <p:nvPr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" name="Moon 1951"/>
          <p:cNvSpPr/>
          <p:nvPr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" name="Rectangle 1952"/>
          <p:cNvSpPr/>
          <p:nvPr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4" name="Oval 1953"/>
          <p:cNvSpPr/>
          <p:nvPr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5" name="Moon 1954"/>
          <p:cNvSpPr/>
          <p:nvPr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6" name="Rectangle 1955"/>
          <p:cNvSpPr/>
          <p:nvPr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7" name="Oval 1956"/>
          <p:cNvSpPr/>
          <p:nvPr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8" name="Moon 1957"/>
          <p:cNvSpPr/>
          <p:nvPr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9" name="Rectangle 1958"/>
          <p:cNvSpPr/>
          <p:nvPr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0" name="Oval 1959"/>
          <p:cNvSpPr/>
          <p:nvPr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1" name="Moon 1960"/>
          <p:cNvSpPr/>
          <p:nvPr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2" name="Rectangle 1961"/>
          <p:cNvSpPr/>
          <p:nvPr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3" name="Oval 1962"/>
          <p:cNvSpPr/>
          <p:nvPr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4" name="Moon 1963"/>
          <p:cNvSpPr/>
          <p:nvPr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5" name="Rectangle 1964"/>
          <p:cNvSpPr/>
          <p:nvPr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6" name="Oval 1965"/>
          <p:cNvSpPr/>
          <p:nvPr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7" name="Moon 1966"/>
          <p:cNvSpPr/>
          <p:nvPr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8" name="Rectangle 1967"/>
          <p:cNvSpPr/>
          <p:nvPr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9" name="Oval 1968"/>
          <p:cNvSpPr/>
          <p:nvPr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0" name="Moon 1969"/>
          <p:cNvSpPr/>
          <p:nvPr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1" name="Rectangle 1970"/>
          <p:cNvSpPr/>
          <p:nvPr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2" name="Oval 1971"/>
          <p:cNvSpPr/>
          <p:nvPr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3" name="Moon 1972"/>
          <p:cNvSpPr/>
          <p:nvPr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4" name="Rectangle 1973"/>
          <p:cNvSpPr/>
          <p:nvPr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5" name="Oval 1974"/>
          <p:cNvSpPr/>
          <p:nvPr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6" name="Moon 1975"/>
          <p:cNvSpPr/>
          <p:nvPr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7" name="Rectangle 1976"/>
          <p:cNvSpPr/>
          <p:nvPr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8" name="Oval 1977"/>
          <p:cNvSpPr/>
          <p:nvPr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9" name="Moon 1978"/>
          <p:cNvSpPr/>
          <p:nvPr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0" name="Rectangle 1979"/>
          <p:cNvSpPr/>
          <p:nvPr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1" name="Oval 1980"/>
          <p:cNvSpPr/>
          <p:nvPr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2" name="Moon 1981"/>
          <p:cNvSpPr/>
          <p:nvPr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3" name="Rectangle 1982"/>
          <p:cNvSpPr/>
          <p:nvPr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4" name="Oval 1983"/>
          <p:cNvSpPr/>
          <p:nvPr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5" name="Moon 1984"/>
          <p:cNvSpPr/>
          <p:nvPr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6" name="Rectangle 1985"/>
          <p:cNvSpPr/>
          <p:nvPr/>
        </p:nvSpPr>
        <p:spPr>
          <a:xfrm>
            <a:off x="9141684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7" name="Oval 1986"/>
          <p:cNvSpPr/>
          <p:nvPr/>
        </p:nvSpPr>
        <p:spPr>
          <a:xfrm>
            <a:off x="921006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8" name="Moon 1987"/>
          <p:cNvSpPr/>
          <p:nvPr/>
        </p:nvSpPr>
        <p:spPr>
          <a:xfrm>
            <a:off x="921006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9" name="Rectangle 1988"/>
          <p:cNvSpPr/>
          <p:nvPr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90" name="Oval 1989"/>
          <p:cNvSpPr/>
          <p:nvPr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1" name="Moon 1990"/>
          <p:cNvSpPr/>
          <p:nvPr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2" name="Rectangle 1991"/>
          <p:cNvSpPr/>
          <p:nvPr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3" name="Oval 1992"/>
          <p:cNvSpPr/>
          <p:nvPr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4" name="Moon 1993"/>
          <p:cNvSpPr/>
          <p:nvPr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5" name="Rectangle 1994"/>
          <p:cNvSpPr/>
          <p:nvPr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6" name="Oval 1995"/>
          <p:cNvSpPr/>
          <p:nvPr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7" name="Moon 1996"/>
          <p:cNvSpPr/>
          <p:nvPr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8" name="Rectangle 1997"/>
          <p:cNvSpPr/>
          <p:nvPr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9" name="Oval 1998"/>
          <p:cNvSpPr/>
          <p:nvPr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0" name="Moon 1999"/>
          <p:cNvSpPr/>
          <p:nvPr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1" name="Rectangle 2000"/>
          <p:cNvSpPr/>
          <p:nvPr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2" name="Oval 2001"/>
          <p:cNvSpPr/>
          <p:nvPr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3" name="Moon 2002"/>
          <p:cNvSpPr/>
          <p:nvPr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4" name="Rectangle 2003"/>
          <p:cNvSpPr/>
          <p:nvPr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5" name="Oval 2004"/>
          <p:cNvSpPr/>
          <p:nvPr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6" name="Moon 2005"/>
          <p:cNvSpPr/>
          <p:nvPr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7" name="Rectangle 2006"/>
          <p:cNvSpPr/>
          <p:nvPr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8" name="Oval 2007"/>
          <p:cNvSpPr/>
          <p:nvPr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9" name="Moon 2008"/>
          <p:cNvSpPr/>
          <p:nvPr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0" name="Rectangle 2009"/>
          <p:cNvSpPr/>
          <p:nvPr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1" name="Oval 2010"/>
          <p:cNvSpPr/>
          <p:nvPr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2" name="Moon 2011"/>
          <p:cNvSpPr/>
          <p:nvPr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3" name="Rectangle 2012"/>
          <p:cNvSpPr/>
          <p:nvPr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4" name="Oval 2013"/>
          <p:cNvSpPr/>
          <p:nvPr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5" name="Moon 2014"/>
          <p:cNvSpPr/>
          <p:nvPr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6" name="Rectangle 2015"/>
          <p:cNvSpPr/>
          <p:nvPr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7" name="Oval 2016"/>
          <p:cNvSpPr/>
          <p:nvPr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8" name="Moon 2017"/>
          <p:cNvSpPr/>
          <p:nvPr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9" name="Rectangle 2018"/>
          <p:cNvSpPr/>
          <p:nvPr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0" name="Oval 2019"/>
          <p:cNvSpPr/>
          <p:nvPr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1" name="Moon 2020"/>
          <p:cNvSpPr/>
          <p:nvPr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2" name="Rectangle 2021"/>
          <p:cNvSpPr/>
          <p:nvPr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3" name="Oval 2022"/>
          <p:cNvSpPr/>
          <p:nvPr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4" name="Moon 2023"/>
          <p:cNvSpPr/>
          <p:nvPr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5" name="Rectangle 2024"/>
          <p:cNvSpPr/>
          <p:nvPr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6" name="Oval 2025"/>
          <p:cNvSpPr/>
          <p:nvPr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7" name="Moon 2026"/>
          <p:cNvSpPr/>
          <p:nvPr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8" name="Rectangle 2027"/>
          <p:cNvSpPr/>
          <p:nvPr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9" name="Oval 2028"/>
          <p:cNvSpPr/>
          <p:nvPr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0" name="Moon 2029"/>
          <p:cNvSpPr/>
          <p:nvPr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1" name="Rectangle 2030"/>
          <p:cNvSpPr/>
          <p:nvPr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2" name="Oval 2031"/>
          <p:cNvSpPr/>
          <p:nvPr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3" name="Moon 2032"/>
          <p:cNvSpPr/>
          <p:nvPr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4" name="Rectangle 2033"/>
          <p:cNvSpPr/>
          <p:nvPr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5" name="Oval 2034"/>
          <p:cNvSpPr/>
          <p:nvPr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6" name="Moon 2035"/>
          <p:cNvSpPr/>
          <p:nvPr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7" name="Rectangle 2036"/>
          <p:cNvSpPr/>
          <p:nvPr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8" name="Oval 2037"/>
          <p:cNvSpPr/>
          <p:nvPr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9" name="Moon 2038"/>
          <p:cNvSpPr/>
          <p:nvPr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0" name="Rectangle 2039"/>
          <p:cNvSpPr/>
          <p:nvPr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1" name="Oval 2040"/>
          <p:cNvSpPr/>
          <p:nvPr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2" name="Moon 2041"/>
          <p:cNvSpPr/>
          <p:nvPr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3" name="Rectangle 2042"/>
          <p:cNvSpPr/>
          <p:nvPr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4" name="Oval 2043"/>
          <p:cNvSpPr/>
          <p:nvPr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5" name="Moon 2044"/>
          <p:cNvSpPr/>
          <p:nvPr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6" name="Rectangle 2045"/>
          <p:cNvSpPr/>
          <p:nvPr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7" name="Oval 2046"/>
          <p:cNvSpPr/>
          <p:nvPr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Moon 2047"/>
          <p:cNvSpPr/>
          <p:nvPr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Rectangle 2048"/>
          <p:cNvSpPr/>
          <p:nvPr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Oval 2049"/>
          <p:cNvSpPr/>
          <p:nvPr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Moon 2050"/>
          <p:cNvSpPr/>
          <p:nvPr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2051"/>
          <p:cNvSpPr/>
          <p:nvPr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Oval 2052"/>
          <p:cNvSpPr/>
          <p:nvPr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Moon 2053"/>
          <p:cNvSpPr/>
          <p:nvPr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2054"/>
          <p:cNvSpPr/>
          <p:nvPr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Oval 2055"/>
          <p:cNvSpPr/>
          <p:nvPr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Moon 2056"/>
          <p:cNvSpPr/>
          <p:nvPr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2057"/>
          <p:cNvSpPr/>
          <p:nvPr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Oval 2058"/>
          <p:cNvSpPr/>
          <p:nvPr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Moon 2059"/>
          <p:cNvSpPr/>
          <p:nvPr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/>
          <p:cNvSpPr/>
          <p:nvPr/>
        </p:nvSpPr>
        <p:spPr>
          <a:xfrm>
            <a:off x="914168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Oval 2061"/>
          <p:cNvSpPr/>
          <p:nvPr/>
        </p:nvSpPr>
        <p:spPr>
          <a:xfrm>
            <a:off x="921006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Moon 2062"/>
          <p:cNvSpPr/>
          <p:nvPr/>
        </p:nvSpPr>
        <p:spPr>
          <a:xfrm>
            <a:off x="921006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/>
          <p:cNvSpPr/>
          <p:nvPr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Oval 2064"/>
          <p:cNvSpPr/>
          <p:nvPr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Moon 2065"/>
          <p:cNvSpPr/>
          <p:nvPr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/>
          <p:cNvSpPr/>
          <p:nvPr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Oval 2067"/>
          <p:cNvSpPr/>
          <p:nvPr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Moon 2068"/>
          <p:cNvSpPr/>
          <p:nvPr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/>
          <p:cNvSpPr/>
          <p:nvPr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1" name="Oval 2070"/>
          <p:cNvSpPr/>
          <p:nvPr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Moon 2071"/>
          <p:cNvSpPr/>
          <p:nvPr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72"/>
          <p:cNvSpPr/>
          <p:nvPr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4" name="Oval 2073"/>
          <p:cNvSpPr/>
          <p:nvPr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Moon 2074"/>
          <p:cNvSpPr/>
          <p:nvPr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/>
          <p:cNvSpPr/>
          <p:nvPr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Oval 2076"/>
          <p:cNvSpPr/>
          <p:nvPr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Moon 2077"/>
          <p:cNvSpPr/>
          <p:nvPr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Rectangle 2078"/>
          <p:cNvSpPr/>
          <p:nvPr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Oval 2079"/>
          <p:cNvSpPr/>
          <p:nvPr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Moon 2080"/>
          <p:cNvSpPr/>
          <p:nvPr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Rectangle 2081"/>
          <p:cNvSpPr/>
          <p:nvPr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3" name="Oval 2082"/>
          <p:cNvSpPr/>
          <p:nvPr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Moon 2083"/>
          <p:cNvSpPr/>
          <p:nvPr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/>
          <p:cNvSpPr/>
          <p:nvPr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6" name="Oval 2085"/>
          <p:cNvSpPr/>
          <p:nvPr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Moon 2086"/>
          <p:cNvSpPr/>
          <p:nvPr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ectangle 2087"/>
          <p:cNvSpPr/>
          <p:nvPr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9" name="Oval 2088"/>
          <p:cNvSpPr/>
          <p:nvPr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Moon 2089"/>
          <p:cNvSpPr/>
          <p:nvPr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Rectangle 2090"/>
          <p:cNvSpPr/>
          <p:nvPr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Oval 2091"/>
          <p:cNvSpPr/>
          <p:nvPr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Moon 2092"/>
          <p:cNvSpPr/>
          <p:nvPr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Rectangle 2093"/>
          <p:cNvSpPr/>
          <p:nvPr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/>
          <p:cNvSpPr/>
          <p:nvPr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Moon 2095"/>
          <p:cNvSpPr/>
          <p:nvPr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Rectangle 2096"/>
          <p:cNvSpPr/>
          <p:nvPr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8" name="Oval 2097"/>
          <p:cNvSpPr/>
          <p:nvPr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Moon 2098"/>
          <p:cNvSpPr/>
          <p:nvPr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Rectangle 2099"/>
          <p:cNvSpPr/>
          <p:nvPr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/>
          <p:cNvSpPr/>
          <p:nvPr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Moon 2101"/>
          <p:cNvSpPr/>
          <p:nvPr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Rectangle 2102"/>
          <p:cNvSpPr/>
          <p:nvPr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/>
          <p:cNvSpPr/>
          <p:nvPr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Moon 2104"/>
          <p:cNvSpPr/>
          <p:nvPr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Rectangle 2105"/>
          <p:cNvSpPr/>
          <p:nvPr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/>
          <p:cNvSpPr/>
          <p:nvPr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Moon 2107"/>
          <p:cNvSpPr/>
          <p:nvPr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Rectangle 2108"/>
          <p:cNvSpPr/>
          <p:nvPr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/>
          <p:cNvSpPr/>
          <p:nvPr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Moon 2110"/>
          <p:cNvSpPr/>
          <p:nvPr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Rectangle 2111"/>
          <p:cNvSpPr/>
          <p:nvPr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/>
          <p:cNvSpPr/>
          <p:nvPr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Moon 2113"/>
          <p:cNvSpPr/>
          <p:nvPr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Rectangle 2114"/>
          <p:cNvSpPr/>
          <p:nvPr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/>
          <p:cNvSpPr/>
          <p:nvPr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Moon 2116"/>
          <p:cNvSpPr/>
          <p:nvPr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Rectangle 2117"/>
          <p:cNvSpPr/>
          <p:nvPr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/>
          <p:cNvSpPr/>
          <p:nvPr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Moon 2119"/>
          <p:cNvSpPr/>
          <p:nvPr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Rectangle 2120"/>
          <p:cNvSpPr/>
          <p:nvPr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/>
          <p:cNvSpPr/>
          <p:nvPr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Moon 2122"/>
          <p:cNvSpPr/>
          <p:nvPr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Rectangle 2123"/>
          <p:cNvSpPr/>
          <p:nvPr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/>
          <p:cNvSpPr/>
          <p:nvPr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Moon 2125"/>
          <p:cNvSpPr/>
          <p:nvPr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Rectangle 2126"/>
          <p:cNvSpPr/>
          <p:nvPr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/>
          <p:cNvSpPr/>
          <p:nvPr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Moon 2128"/>
          <p:cNvSpPr/>
          <p:nvPr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Rectangle 2129"/>
          <p:cNvSpPr/>
          <p:nvPr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/>
          <p:cNvSpPr/>
          <p:nvPr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Moon 2131"/>
          <p:cNvSpPr/>
          <p:nvPr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Rectangle 2132"/>
          <p:cNvSpPr/>
          <p:nvPr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/>
          <p:cNvSpPr/>
          <p:nvPr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Moon 2134"/>
          <p:cNvSpPr/>
          <p:nvPr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Rectangle 2135"/>
          <p:cNvSpPr/>
          <p:nvPr/>
        </p:nvSpPr>
        <p:spPr>
          <a:xfrm>
            <a:off x="9141684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/>
          <p:cNvSpPr/>
          <p:nvPr/>
        </p:nvSpPr>
        <p:spPr>
          <a:xfrm>
            <a:off x="921006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Moon 2137"/>
          <p:cNvSpPr/>
          <p:nvPr/>
        </p:nvSpPr>
        <p:spPr>
          <a:xfrm>
            <a:off x="921006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Rectangle 2138"/>
          <p:cNvSpPr/>
          <p:nvPr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/>
          <p:cNvSpPr/>
          <p:nvPr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Moon 2140"/>
          <p:cNvSpPr/>
          <p:nvPr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2" name="Rectangle 2141"/>
          <p:cNvSpPr/>
          <p:nvPr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/>
          <p:cNvSpPr/>
          <p:nvPr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Moon 2143"/>
          <p:cNvSpPr/>
          <p:nvPr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5" name="Rectangle 2144"/>
          <p:cNvSpPr/>
          <p:nvPr/>
        </p:nvSpPr>
        <p:spPr>
          <a:xfrm>
            <a:off x="761807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Oval 2145"/>
          <p:cNvSpPr/>
          <p:nvPr/>
        </p:nvSpPr>
        <p:spPr>
          <a:xfrm>
            <a:off x="83018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Moon 2146"/>
          <p:cNvSpPr/>
          <p:nvPr/>
        </p:nvSpPr>
        <p:spPr>
          <a:xfrm>
            <a:off x="83018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Rectangle 2147"/>
          <p:cNvSpPr/>
          <p:nvPr/>
        </p:nvSpPr>
        <p:spPr>
          <a:xfrm>
            <a:off x="114271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Oval 2148"/>
          <p:cNvSpPr/>
          <p:nvPr/>
        </p:nvSpPr>
        <p:spPr>
          <a:xfrm>
            <a:off x="121108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Moon 2149"/>
          <p:cNvSpPr/>
          <p:nvPr/>
        </p:nvSpPr>
        <p:spPr>
          <a:xfrm>
            <a:off x="121108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Rectangle 2150"/>
          <p:cNvSpPr/>
          <p:nvPr/>
        </p:nvSpPr>
        <p:spPr>
          <a:xfrm>
            <a:off x="152361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Oval 2151"/>
          <p:cNvSpPr/>
          <p:nvPr/>
        </p:nvSpPr>
        <p:spPr>
          <a:xfrm>
            <a:off x="159199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Moon 2152"/>
          <p:cNvSpPr/>
          <p:nvPr/>
        </p:nvSpPr>
        <p:spPr>
          <a:xfrm>
            <a:off x="159199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Rectangle 2153"/>
          <p:cNvSpPr/>
          <p:nvPr/>
        </p:nvSpPr>
        <p:spPr>
          <a:xfrm>
            <a:off x="1904518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Oval 2154"/>
          <p:cNvSpPr/>
          <p:nvPr/>
        </p:nvSpPr>
        <p:spPr>
          <a:xfrm>
            <a:off x="197289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Moon 2155"/>
          <p:cNvSpPr/>
          <p:nvPr/>
        </p:nvSpPr>
        <p:spPr>
          <a:xfrm>
            <a:off x="197289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Rectangle 2156"/>
          <p:cNvSpPr/>
          <p:nvPr/>
        </p:nvSpPr>
        <p:spPr>
          <a:xfrm>
            <a:off x="228542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Oval 2157"/>
          <p:cNvSpPr/>
          <p:nvPr/>
        </p:nvSpPr>
        <p:spPr>
          <a:xfrm>
            <a:off x="235379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Moon 2158"/>
          <p:cNvSpPr/>
          <p:nvPr/>
        </p:nvSpPr>
        <p:spPr>
          <a:xfrm>
            <a:off x="235379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0" name="Rectangle 2159"/>
          <p:cNvSpPr/>
          <p:nvPr/>
        </p:nvSpPr>
        <p:spPr>
          <a:xfrm>
            <a:off x="266632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Oval 2160"/>
          <p:cNvSpPr/>
          <p:nvPr/>
        </p:nvSpPr>
        <p:spPr>
          <a:xfrm>
            <a:off x="273470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Moon 2161"/>
          <p:cNvSpPr/>
          <p:nvPr/>
        </p:nvSpPr>
        <p:spPr>
          <a:xfrm>
            <a:off x="273470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Rectangle 2162"/>
          <p:cNvSpPr/>
          <p:nvPr/>
        </p:nvSpPr>
        <p:spPr>
          <a:xfrm>
            <a:off x="3047228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Oval 2163"/>
          <p:cNvSpPr/>
          <p:nvPr/>
        </p:nvSpPr>
        <p:spPr>
          <a:xfrm>
            <a:off x="311560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Moon 2164"/>
          <p:cNvSpPr/>
          <p:nvPr/>
        </p:nvSpPr>
        <p:spPr>
          <a:xfrm>
            <a:off x="311560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Rectangle 2165"/>
          <p:cNvSpPr/>
          <p:nvPr/>
        </p:nvSpPr>
        <p:spPr>
          <a:xfrm>
            <a:off x="3428132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Oval 2166"/>
          <p:cNvSpPr/>
          <p:nvPr/>
        </p:nvSpPr>
        <p:spPr>
          <a:xfrm>
            <a:off x="349650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Moon 2167"/>
          <p:cNvSpPr/>
          <p:nvPr/>
        </p:nvSpPr>
        <p:spPr>
          <a:xfrm>
            <a:off x="349650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Rectangle 2168"/>
          <p:cNvSpPr/>
          <p:nvPr/>
        </p:nvSpPr>
        <p:spPr>
          <a:xfrm>
            <a:off x="380903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Oval 2169"/>
          <p:cNvSpPr/>
          <p:nvPr/>
        </p:nvSpPr>
        <p:spPr>
          <a:xfrm>
            <a:off x="387741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Moon 2170"/>
          <p:cNvSpPr/>
          <p:nvPr/>
        </p:nvSpPr>
        <p:spPr>
          <a:xfrm>
            <a:off x="387741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2" name="Rectangle 2171"/>
          <p:cNvSpPr/>
          <p:nvPr/>
        </p:nvSpPr>
        <p:spPr>
          <a:xfrm>
            <a:off x="4189939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3" name="Oval 2172"/>
          <p:cNvSpPr/>
          <p:nvPr/>
        </p:nvSpPr>
        <p:spPr>
          <a:xfrm>
            <a:off x="4258315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Moon 2173"/>
          <p:cNvSpPr/>
          <p:nvPr/>
        </p:nvSpPr>
        <p:spPr>
          <a:xfrm>
            <a:off x="4258315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5" name="Rectangle 2174"/>
          <p:cNvSpPr/>
          <p:nvPr/>
        </p:nvSpPr>
        <p:spPr>
          <a:xfrm>
            <a:off x="4570842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6" name="Oval 2175"/>
          <p:cNvSpPr/>
          <p:nvPr/>
        </p:nvSpPr>
        <p:spPr>
          <a:xfrm>
            <a:off x="463921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Moon 2176"/>
          <p:cNvSpPr/>
          <p:nvPr/>
        </p:nvSpPr>
        <p:spPr>
          <a:xfrm>
            <a:off x="463921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8" name="Rectangle 2177"/>
          <p:cNvSpPr/>
          <p:nvPr/>
        </p:nvSpPr>
        <p:spPr>
          <a:xfrm>
            <a:off x="4951746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Oval 2178"/>
          <p:cNvSpPr/>
          <p:nvPr/>
        </p:nvSpPr>
        <p:spPr>
          <a:xfrm>
            <a:off x="502012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Moon 2179"/>
          <p:cNvSpPr/>
          <p:nvPr/>
        </p:nvSpPr>
        <p:spPr>
          <a:xfrm>
            <a:off x="502012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Rectangle 2180"/>
          <p:cNvSpPr/>
          <p:nvPr/>
        </p:nvSpPr>
        <p:spPr>
          <a:xfrm>
            <a:off x="5332649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Oval 2181"/>
          <p:cNvSpPr/>
          <p:nvPr/>
        </p:nvSpPr>
        <p:spPr>
          <a:xfrm>
            <a:off x="5401025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Moon 2182"/>
          <p:cNvSpPr/>
          <p:nvPr/>
        </p:nvSpPr>
        <p:spPr>
          <a:xfrm>
            <a:off x="5401025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4" name="Rectangle 2183"/>
          <p:cNvSpPr/>
          <p:nvPr/>
        </p:nvSpPr>
        <p:spPr>
          <a:xfrm>
            <a:off x="5713553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5" name="Oval 2184"/>
          <p:cNvSpPr/>
          <p:nvPr/>
        </p:nvSpPr>
        <p:spPr>
          <a:xfrm>
            <a:off x="5781929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Moon 2185"/>
          <p:cNvSpPr/>
          <p:nvPr/>
        </p:nvSpPr>
        <p:spPr>
          <a:xfrm>
            <a:off x="5781929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Rectangle 2186"/>
          <p:cNvSpPr/>
          <p:nvPr/>
        </p:nvSpPr>
        <p:spPr>
          <a:xfrm>
            <a:off x="6094456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Oval 2187"/>
          <p:cNvSpPr/>
          <p:nvPr/>
        </p:nvSpPr>
        <p:spPr>
          <a:xfrm>
            <a:off x="616283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9" name="Moon 2188"/>
          <p:cNvSpPr/>
          <p:nvPr/>
        </p:nvSpPr>
        <p:spPr>
          <a:xfrm>
            <a:off x="616283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0" name="Rectangle 2189"/>
          <p:cNvSpPr/>
          <p:nvPr/>
        </p:nvSpPr>
        <p:spPr>
          <a:xfrm>
            <a:off x="647536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Oval 2190"/>
          <p:cNvSpPr/>
          <p:nvPr/>
        </p:nvSpPr>
        <p:spPr>
          <a:xfrm>
            <a:off x="654373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Moon 2191"/>
          <p:cNvSpPr/>
          <p:nvPr/>
        </p:nvSpPr>
        <p:spPr>
          <a:xfrm>
            <a:off x="654373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3" name="Rectangle 2192"/>
          <p:cNvSpPr/>
          <p:nvPr/>
        </p:nvSpPr>
        <p:spPr>
          <a:xfrm>
            <a:off x="6856263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Oval 2193"/>
          <p:cNvSpPr/>
          <p:nvPr/>
        </p:nvSpPr>
        <p:spPr>
          <a:xfrm>
            <a:off x="6924639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Moon 2194"/>
          <p:cNvSpPr/>
          <p:nvPr/>
        </p:nvSpPr>
        <p:spPr>
          <a:xfrm>
            <a:off x="6924639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Rectangle 2195"/>
          <p:cNvSpPr/>
          <p:nvPr/>
        </p:nvSpPr>
        <p:spPr>
          <a:xfrm>
            <a:off x="7237167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97" name="Oval 2196"/>
          <p:cNvSpPr/>
          <p:nvPr/>
        </p:nvSpPr>
        <p:spPr>
          <a:xfrm>
            <a:off x="730554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Moon 2197"/>
          <p:cNvSpPr/>
          <p:nvPr/>
        </p:nvSpPr>
        <p:spPr>
          <a:xfrm>
            <a:off x="730554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9" name="Rectangle 2198"/>
          <p:cNvSpPr/>
          <p:nvPr/>
        </p:nvSpPr>
        <p:spPr>
          <a:xfrm>
            <a:off x="7618070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0" name="Oval 2199"/>
          <p:cNvSpPr/>
          <p:nvPr/>
        </p:nvSpPr>
        <p:spPr>
          <a:xfrm>
            <a:off x="768644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Moon 2200"/>
          <p:cNvSpPr/>
          <p:nvPr/>
        </p:nvSpPr>
        <p:spPr>
          <a:xfrm>
            <a:off x="768644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2" name="Rectangle 2201"/>
          <p:cNvSpPr/>
          <p:nvPr/>
        </p:nvSpPr>
        <p:spPr>
          <a:xfrm>
            <a:off x="799897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Oval 2202"/>
          <p:cNvSpPr/>
          <p:nvPr/>
        </p:nvSpPr>
        <p:spPr>
          <a:xfrm>
            <a:off x="806735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Moon 2203"/>
          <p:cNvSpPr/>
          <p:nvPr/>
        </p:nvSpPr>
        <p:spPr>
          <a:xfrm>
            <a:off x="806735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5" name="Rectangle 2204"/>
          <p:cNvSpPr/>
          <p:nvPr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Oval 2205"/>
          <p:cNvSpPr/>
          <p:nvPr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Moon 2206"/>
          <p:cNvSpPr/>
          <p:nvPr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Rectangle 2207"/>
          <p:cNvSpPr/>
          <p:nvPr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9" name="Oval 2208"/>
          <p:cNvSpPr/>
          <p:nvPr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Moon 2209"/>
          <p:cNvSpPr/>
          <p:nvPr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1" name="Rectangle 2210"/>
          <p:cNvSpPr/>
          <p:nvPr/>
        </p:nvSpPr>
        <p:spPr>
          <a:xfrm>
            <a:off x="914168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2" name="Oval 2211"/>
          <p:cNvSpPr/>
          <p:nvPr/>
        </p:nvSpPr>
        <p:spPr>
          <a:xfrm>
            <a:off x="921006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Moon 2212"/>
          <p:cNvSpPr/>
          <p:nvPr/>
        </p:nvSpPr>
        <p:spPr>
          <a:xfrm>
            <a:off x="921006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4" name="Rectangle 2213"/>
          <p:cNvSpPr/>
          <p:nvPr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5" name="Oval 2214"/>
          <p:cNvSpPr/>
          <p:nvPr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Moon 2215"/>
          <p:cNvSpPr/>
          <p:nvPr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7" name="Rectangle 2216"/>
          <p:cNvSpPr/>
          <p:nvPr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18" name="Oval 2217"/>
          <p:cNvSpPr/>
          <p:nvPr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Moon 2218"/>
          <p:cNvSpPr/>
          <p:nvPr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0" name="Rectangle 2219"/>
          <p:cNvSpPr/>
          <p:nvPr/>
        </p:nvSpPr>
        <p:spPr>
          <a:xfrm>
            <a:off x="761807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1" name="Oval 2220"/>
          <p:cNvSpPr/>
          <p:nvPr/>
        </p:nvSpPr>
        <p:spPr>
          <a:xfrm>
            <a:off x="83018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Moon 2221"/>
          <p:cNvSpPr/>
          <p:nvPr/>
        </p:nvSpPr>
        <p:spPr>
          <a:xfrm>
            <a:off x="83018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3" name="Rectangle 2222"/>
          <p:cNvSpPr/>
          <p:nvPr/>
        </p:nvSpPr>
        <p:spPr>
          <a:xfrm>
            <a:off x="114271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Oval 2223"/>
          <p:cNvSpPr/>
          <p:nvPr/>
        </p:nvSpPr>
        <p:spPr>
          <a:xfrm>
            <a:off x="121108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Moon 2224"/>
          <p:cNvSpPr/>
          <p:nvPr/>
        </p:nvSpPr>
        <p:spPr>
          <a:xfrm>
            <a:off x="121108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6" name="Rectangle 2225"/>
          <p:cNvSpPr/>
          <p:nvPr/>
        </p:nvSpPr>
        <p:spPr>
          <a:xfrm>
            <a:off x="1523614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7" name="Oval 2226"/>
          <p:cNvSpPr/>
          <p:nvPr/>
        </p:nvSpPr>
        <p:spPr>
          <a:xfrm>
            <a:off x="159199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Moon 2227"/>
          <p:cNvSpPr/>
          <p:nvPr/>
        </p:nvSpPr>
        <p:spPr>
          <a:xfrm>
            <a:off x="159199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9" name="Rectangle 2228"/>
          <p:cNvSpPr/>
          <p:nvPr/>
        </p:nvSpPr>
        <p:spPr>
          <a:xfrm>
            <a:off x="1904518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30" name="Oval 2229"/>
          <p:cNvSpPr/>
          <p:nvPr/>
        </p:nvSpPr>
        <p:spPr>
          <a:xfrm>
            <a:off x="197289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Moon 2230"/>
          <p:cNvSpPr/>
          <p:nvPr/>
        </p:nvSpPr>
        <p:spPr>
          <a:xfrm>
            <a:off x="197289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Rectangle 2231"/>
          <p:cNvSpPr/>
          <p:nvPr/>
        </p:nvSpPr>
        <p:spPr>
          <a:xfrm>
            <a:off x="228542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Oval 2232"/>
          <p:cNvSpPr/>
          <p:nvPr/>
        </p:nvSpPr>
        <p:spPr>
          <a:xfrm>
            <a:off x="235379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Moon 2233"/>
          <p:cNvSpPr/>
          <p:nvPr/>
        </p:nvSpPr>
        <p:spPr>
          <a:xfrm>
            <a:off x="235379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Rectangle 2234"/>
          <p:cNvSpPr/>
          <p:nvPr/>
        </p:nvSpPr>
        <p:spPr>
          <a:xfrm>
            <a:off x="2666325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Oval 2235"/>
          <p:cNvSpPr/>
          <p:nvPr/>
        </p:nvSpPr>
        <p:spPr>
          <a:xfrm>
            <a:off x="273470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Moon 2236"/>
          <p:cNvSpPr/>
          <p:nvPr/>
        </p:nvSpPr>
        <p:spPr>
          <a:xfrm>
            <a:off x="273470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Rectangle 2237"/>
          <p:cNvSpPr/>
          <p:nvPr/>
        </p:nvSpPr>
        <p:spPr>
          <a:xfrm>
            <a:off x="3047228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9" name="Oval 2238"/>
          <p:cNvSpPr/>
          <p:nvPr/>
        </p:nvSpPr>
        <p:spPr>
          <a:xfrm>
            <a:off x="311560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Moon 2239"/>
          <p:cNvSpPr/>
          <p:nvPr/>
        </p:nvSpPr>
        <p:spPr>
          <a:xfrm>
            <a:off x="311560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1" name="Rectangle 2240"/>
          <p:cNvSpPr/>
          <p:nvPr/>
        </p:nvSpPr>
        <p:spPr>
          <a:xfrm>
            <a:off x="3428132" y="457037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" name="Oval 2241"/>
          <p:cNvSpPr/>
          <p:nvPr/>
        </p:nvSpPr>
        <p:spPr>
          <a:xfrm>
            <a:off x="349650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Moon 2242"/>
          <p:cNvSpPr/>
          <p:nvPr/>
        </p:nvSpPr>
        <p:spPr>
          <a:xfrm>
            <a:off x="349650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4" name="Rectangle 2243"/>
          <p:cNvSpPr/>
          <p:nvPr/>
        </p:nvSpPr>
        <p:spPr>
          <a:xfrm>
            <a:off x="3809035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5" name="Oval 2244"/>
          <p:cNvSpPr/>
          <p:nvPr/>
        </p:nvSpPr>
        <p:spPr>
          <a:xfrm>
            <a:off x="387741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Moon 2245"/>
          <p:cNvSpPr/>
          <p:nvPr/>
        </p:nvSpPr>
        <p:spPr>
          <a:xfrm>
            <a:off x="387741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7" name="Rectangle 2246"/>
          <p:cNvSpPr/>
          <p:nvPr/>
        </p:nvSpPr>
        <p:spPr>
          <a:xfrm>
            <a:off x="4189939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8" name="Oval 2247"/>
          <p:cNvSpPr/>
          <p:nvPr/>
        </p:nvSpPr>
        <p:spPr>
          <a:xfrm>
            <a:off x="4258315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Moon 2248"/>
          <p:cNvSpPr/>
          <p:nvPr/>
        </p:nvSpPr>
        <p:spPr>
          <a:xfrm>
            <a:off x="4258315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0" name="Rectangle 2249"/>
          <p:cNvSpPr/>
          <p:nvPr/>
        </p:nvSpPr>
        <p:spPr>
          <a:xfrm>
            <a:off x="457084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51" name="Oval 2250"/>
          <p:cNvSpPr/>
          <p:nvPr/>
        </p:nvSpPr>
        <p:spPr>
          <a:xfrm>
            <a:off x="463921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Moon 2251"/>
          <p:cNvSpPr/>
          <p:nvPr/>
        </p:nvSpPr>
        <p:spPr>
          <a:xfrm>
            <a:off x="463921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" name="Rectangle 2252"/>
          <p:cNvSpPr/>
          <p:nvPr/>
        </p:nvSpPr>
        <p:spPr>
          <a:xfrm>
            <a:off x="4951746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" name="Oval 2253"/>
          <p:cNvSpPr/>
          <p:nvPr/>
        </p:nvSpPr>
        <p:spPr>
          <a:xfrm>
            <a:off x="5020122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Moon 2254"/>
          <p:cNvSpPr/>
          <p:nvPr/>
        </p:nvSpPr>
        <p:spPr>
          <a:xfrm>
            <a:off x="5020122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Rectangle 2255"/>
          <p:cNvSpPr/>
          <p:nvPr/>
        </p:nvSpPr>
        <p:spPr>
          <a:xfrm>
            <a:off x="5332649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7" name="Oval 2256"/>
          <p:cNvSpPr/>
          <p:nvPr/>
        </p:nvSpPr>
        <p:spPr>
          <a:xfrm>
            <a:off x="5401025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Moon 2257"/>
          <p:cNvSpPr/>
          <p:nvPr/>
        </p:nvSpPr>
        <p:spPr>
          <a:xfrm>
            <a:off x="5401025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" name="Rectangle 2258"/>
          <p:cNvSpPr/>
          <p:nvPr/>
        </p:nvSpPr>
        <p:spPr>
          <a:xfrm>
            <a:off x="5713553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" name="Oval 2259"/>
          <p:cNvSpPr/>
          <p:nvPr/>
        </p:nvSpPr>
        <p:spPr>
          <a:xfrm>
            <a:off x="5781929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Moon 2260"/>
          <p:cNvSpPr/>
          <p:nvPr/>
        </p:nvSpPr>
        <p:spPr>
          <a:xfrm>
            <a:off x="5781929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" name="Rectangle 2261"/>
          <p:cNvSpPr/>
          <p:nvPr/>
        </p:nvSpPr>
        <p:spPr>
          <a:xfrm>
            <a:off x="6094456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" name="Oval 2262"/>
          <p:cNvSpPr/>
          <p:nvPr/>
        </p:nvSpPr>
        <p:spPr>
          <a:xfrm>
            <a:off x="6162832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Moon 2263"/>
          <p:cNvSpPr/>
          <p:nvPr/>
        </p:nvSpPr>
        <p:spPr>
          <a:xfrm>
            <a:off x="6162832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Rectangle 2264"/>
          <p:cNvSpPr/>
          <p:nvPr/>
        </p:nvSpPr>
        <p:spPr>
          <a:xfrm>
            <a:off x="6475360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Oval 2265"/>
          <p:cNvSpPr/>
          <p:nvPr/>
        </p:nvSpPr>
        <p:spPr>
          <a:xfrm>
            <a:off x="654373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Moon 2266"/>
          <p:cNvSpPr/>
          <p:nvPr/>
        </p:nvSpPr>
        <p:spPr>
          <a:xfrm>
            <a:off x="654373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8" name="Rectangle 2267"/>
          <p:cNvSpPr/>
          <p:nvPr/>
        </p:nvSpPr>
        <p:spPr>
          <a:xfrm>
            <a:off x="6856263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9" name="Oval 2268"/>
          <p:cNvSpPr/>
          <p:nvPr/>
        </p:nvSpPr>
        <p:spPr>
          <a:xfrm>
            <a:off x="6924639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Moon 2269"/>
          <p:cNvSpPr/>
          <p:nvPr/>
        </p:nvSpPr>
        <p:spPr>
          <a:xfrm>
            <a:off x="6924639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Rectangle 2270"/>
          <p:cNvSpPr/>
          <p:nvPr/>
        </p:nvSpPr>
        <p:spPr>
          <a:xfrm>
            <a:off x="7237167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72" name="Oval 2271"/>
          <p:cNvSpPr/>
          <p:nvPr/>
        </p:nvSpPr>
        <p:spPr>
          <a:xfrm>
            <a:off x="730554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Moon 2272"/>
          <p:cNvSpPr/>
          <p:nvPr/>
        </p:nvSpPr>
        <p:spPr>
          <a:xfrm>
            <a:off x="730554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4" name="Rectangle 2273"/>
          <p:cNvSpPr/>
          <p:nvPr/>
        </p:nvSpPr>
        <p:spPr>
          <a:xfrm>
            <a:off x="7618070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75" name="Oval 2274"/>
          <p:cNvSpPr/>
          <p:nvPr/>
        </p:nvSpPr>
        <p:spPr>
          <a:xfrm>
            <a:off x="768644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Moon 2275"/>
          <p:cNvSpPr/>
          <p:nvPr/>
        </p:nvSpPr>
        <p:spPr>
          <a:xfrm>
            <a:off x="768644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" name="Rectangle 2276"/>
          <p:cNvSpPr/>
          <p:nvPr/>
        </p:nvSpPr>
        <p:spPr>
          <a:xfrm>
            <a:off x="7998974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8" name="Oval 2277"/>
          <p:cNvSpPr/>
          <p:nvPr/>
        </p:nvSpPr>
        <p:spPr>
          <a:xfrm>
            <a:off x="806735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Moon 2278"/>
          <p:cNvSpPr/>
          <p:nvPr/>
        </p:nvSpPr>
        <p:spPr>
          <a:xfrm>
            <a:off x="806735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0" name="Rectangle 2279"/>
          <p:cNvSpPr/>
          <p:nvPr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1" name="Oval 2280"/>
          <p:cNvSpPr/>
          <p:nvPr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Moon 2281"/>
          <p:cNvSpPr/>
          <p:nvPr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" name="Rectangle 2282"/>
          <p:cNvSpPr/>
          <p:nvPr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84" name="Oval 2283"/>
          <p:cNvSpPr/>
          <p:nvPr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Moon 2284"/>
          <p:cNvSpPr/>
          <p:nvPr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6" name="Rectangle 2285"/>
          <p:cNvSpPr/>
          <p:nvPr/>
        </p:nvSpPr>
        <p:spPr>
          <a:xfrm>
            <a:off x="9141684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7" name="Oval 2286"/>
          <p:cNvSpPr/>
          <p:nvPr/>
        </p:nvSpPr>
        <p:spPr>
          <a:xfrm>
            <a:off x="921006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Moon 2287"/>
          <p:cNvSpPr/>
          <p:nvPr/>
        </p:nvSpPr>
        <p:spPr>
          <a:xfrm>
            <a:off x="921006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9" name="Rectangle 2288"/>
          <p:cNvSpPr/>
          <p:nvPr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0" name="Oval 2289"/>
          <p:cNvSpPr/>
          <p:nvPr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Moon 2290"/>
          <p:cNvSpPr/>
          <p:nvPr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2" name="Rectangle 2291"/>
          <p:cNvSpPr/>
          <p:nvPr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3" name="Oval 2292"/>
          <p:cNvSpPr/>
          <p:nvPr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Moon 2293"/>
          <p:cNvSpPr/>
          <p:nvPr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5" name="Rectangle 2294"/>
          <p:cNvSpPr/>
          <p:nvPr/>
        </p:nvSpPr>
        <p:spPr>
          <a:xfrm>
            <a:off x="761807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6" name="Oval 2295"/>
          <p:cNvSpPr/>
          <p:nvPr/>
        </p:nvSpPr>
        <p:spPr>
          <a:xfrm>
            <a:off x="83018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Moon 2296"/>
          <p:cNvSpPr/>
          <p:nvPr/>
        </p:nvSpPr>
        <p:spPr>
          <a:xfrm>
            <a:off x="83018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8" name="Rectangle 2297"/>
          <p:cNvSpPr/>
          <p:nvPr/>
        </p:nvSpPr>
        <p:spPr>
          <a:xfrm>
            <a:off x="1142711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9" name="Oval 2298"/>
          <p:cNvSpPr/>
          <p:nvPr/>
        </p:nvSpPr>
        <p:spPr>
          <a:xfrm>
            <a:off x="121108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Moon 2299"/>
          <p:cNvSpPr/>
          <p:nvPr/>
        </p:nvSpPr>
        <p:spPr>
          <a:xfrm>
            <a:off x="121108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1" name="Rectangle 2300"/>
          <p:cNvSpPr/>
          <p:nvPr/>
        </p:nvSpPr>
        <p:spPr>
          <a:xfrm>
            <a:off x="1523614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2" name="Oval 2301"/>
          <p:cNvSpPr/>
          <p:nvPr/>
        </p:nvSpPr>
        <p:spPr>
          <a:xfrm>
            <a:off x="159199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Moon 2302"/>
          <p:cNvSpPr/>
          <p:nvPr/>
        </p:nvSpPr>
        <p:spPr>
          <a:xfrm>
            <a:off x="159199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4" name="Rectangle 2303"/>
          <p:cNvSpPr/>
          <p:nvPr/>
        </p:nvSpPr>
        <p:spPr>
          <a:xfrm>
            <a:off x="1904518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5" name="Oval 2304"/>
          <p:cNvSpPr/>
          <p:nvPr/>
        </p:nvSpPr>
        <p:spPr>
          <a:xfrm>
            <a:off x="197289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Moon 2305"/>
          <p:cNvSpPr/>
          <p:nvPr/>
        </p:nvSpPr>
        <p:spPr>
          <a:xfrm>
            <a:off x="197289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7" name="Rectangle 2306"/>
          <p:cNvSpPr/>
          <p:nvPr/>
        </p:nvSpPr>
        <p:spPr>
          <a:xfrm>
            <a:off x="228542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8" name="Oval 2307"/>
          <p:cNvSpPr/>
          <p:nvPr/>
        </p:nvSpPr>
        <p:spPr>
          <a:xfrm>
            <a:off x="235379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Moon 2308"/>
          <p:cNvSpPr/>
          <p:nvPr/>
        </p:nvSpPr>
        <p:spPr>
          <a:xfrm>
            <a:off x="235379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Rectangle 2309"/>
          <p:cNvSpPr/>
          <p:nvPr/>
        </p:nvSpPr>
        <p:spPr>
          <a:xfrm>
            <a:off x="2666325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1" name="Oval 2310"/>
          <p:cNvSpPr/>
          <p:nvPr/>
        </p:nvSpPr>
        <p:spPr>
          <a:xfrm>
            <a:off x="273470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2" name="Moon 2311"/>
          <p:cNvSpPr/>
          <p:nvPr/>
        </p:nvSpPr>
        <p:spPr>
          <a:xfrm>
            <a:off x="273470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3" name="Rectangle 2312"/>
          <p:cNvSpPr/>
          <p:nvPr/>
        </p:nvSpPr>
        <p:spPr>
          <a:xfrm>
            <a:off x="3047228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4" name="Oval 2313"/>
          <p:cNvSpPr/>
          <p:nvPr/>
        </p:nvSpPr>
        <p:spPr>
          <a:xfrm>
            <a:off x="311560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5" name="Moon 2314"/>
          <p:cNvSpPr/>
          <p:nvPr/>
        </p:nvSpPr>
        <p:spPr>
          <a:xfrm>
            <a:off x="311560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Rectangle 2315"/>
          <p:cNvSpPr/>
          <p:nvPr/>
        </p:nvSpPr>
        <p:spPr>
          <a:xfrm>
            <a:off x="3428132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7" name="Oval 2316"/>
          <p:cNvSpPr/>
          <p:nvPr/>
        </p:nvSpPr>
        <p:spPr>
          <a:xfrm>
            <a:off x="349650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8" name="Moon 2317"/>
          <p:cNvSpPr/>
          <p:nvPr/>
        </p:nvSpPr>
        <p:spPr>
          <a:xfrm>
            <a:off x="349650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Rectangle 2318"/>
          <p:cNvSpPr/>
          <p:nvPr/>
        </p:nvSpPr>
        <p:spPr>
          <a:xfrm>
            <a:off x="3809035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0" name="Oval 2319"/>
          <p:cNvSpPr/>
          <p:nvPr/>
        </p:nvSpPr>
        <p:spPr>
          <a:xfrm>
            <a:off x="387741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1" name="Moon 2320"/>
          <p:cNvSpPr/>
          <p:nvPr/>
        </p:nvSpPr>
        <p:spPr>
          <a:xfrm>
            <a:off x="387741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Rectangle 2321"/>
          <p:cNvSpPr/>
          <p:nvPr/>
        </p:nvSpPr>
        <p:spPr>
          <a:xfrm>
            <a:off x="4189939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3" name="Oval 2322"/>
          <p:cNvSpPr/>
          <p:nvPr/>
        </p:nvSpPr>
        <p:spPr>
          <a:xfrm>
            <a:off x="4258315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4" name="Moon 2323"/>
          <p:cNvSpPr/>
          <p:nvPr/>
        </p:nvSpPr>
        <p:spPr>
          <a:xfrm>
            <a:off x="4258315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Rectangle 2324"/>
          <p:cNvSpPr/>
          <p:nvPr/>
        </p:nvSpPr>
        <p:spPr>
          <a:xfrm>
            <a:off x="4570842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6" name="Oval 2325"/>
          <p:cNvSpPr/>
          <p:nvPr/>
        </p:nvSpPr>
        <p:spPr>
          <a:xfrm>
            <a:off x="463921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7" name="Moon 2326"/>
          <p:cNvSpPr/>
          <p:nvPr/>
        </p:nvSpPr>
        <p:spPr>
          <a:xfrm>
            <a:off x="463921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Rectangle 2327"/>
          <p:cNvSpPr/>
          <p:nvPr/>
        </p:nvSpPr>
        <p:spPr>
          <a:xfrm>
            <a:off x="4951746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29" name="Oval 2328"/>
          <p:cNvSpPr/>
          <p:nvPr/>
        </p:nvSpPr>
        <p:spPr>
          <a:xfrm>
            <a:off x="5020122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0" name="Moon 2329"/>
          <p:cNvSpPr/>
          <p:nvPr/>
        </p:nvSpPr>
        <p:spPr>
          <a:xfrm>
            <a:off x="5020122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Rectangle 2330"/>
          <p:cNvSpPr/>
          <p:nvPr/>
        </p:nvSpPr>
        <p:spPr>
          <a:xfrm>
            <a:off x="5332649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32" name="Oval 2331"/>
          <p:cNvSpPr/>
          <p:nvPr/>
        </p:nvSpPr>
        <p:spPr>
          <a:xfrm>
            <a:off x="5401025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3" name="Moon 2332"/>
          <p:cNvSpPr/>
          <p:nvPr/>
        </p:nvSpPr>
        <p:spPr>
          <a:xfrm>
            <a:off x="5401025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Rectangle 2333"/>
          <p:cNvSpPr/>
          <p:nvPr/>
        </p:nvSpPr>
        <p:spPr>
          <a:xfrm>
            <a:off x="5713553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5" name="Oval 2334"/>
          <p:cNvSpPr/>
          <p:nvPr/>
        </p:nvSpPr>
        <p:spPr>
          <a:xfrm>
            <a:off x="5781929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6" name="Moon 2335"/>
          <p:cNvSpPr/>
          <p:nvPr/>
        </p:nvSpPr>
        <p:spPr>
          <a:xfrm>
            <a:off x="5781929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7" name="Rectangle 2336"/>
          <p:cNvSpPr/>
          <p:nvPr/>
        </p:nvSpPr>
        <p:spPr>
          <a:xfrm>
            <a:off x="6094456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8" name="Oval 2337"/>
          <p:cNvSpPr/>
          <p:nvPr/>
        </p:nvSpPr>
        <p:spPr>
          <a:xfrm>
            <a:off x="6162832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9" name="Moon 2338"/>
          <p:cNvSpPr/>
          <p:nvPr/>
        </p:nvSpPr>
        <p:spPr>
          <a:xfrm>
            <a:off x="6162832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Rectangle 2339"/>
          <p:cNvSpPr/>
          <p:nvPr/>
        </p:nvSpPr>
        <p:spPr>
          <a:xfrm>
            <a:off x="6475360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1" name="Oval 2340"/>
          <p:cNvSpPr/>
          <p:nvPr/>
        </p:nvSpPr>
        <p:spPr>
          <a:xfrm>
            <a:off x="654373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2" name="Moon 2341"/>
          <p:cNvSpPr/>
          <p:nvPr/>
        </p:nvSpPr>
        <p:spPr>
          <a:xfrm>
            <a:off x="654373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Rectangle 2342"/>
          <p:cNvSpPr/>
          <p:nvPr/>
        </p:nvSpPr>
        <p:spPr>
          <a:xfrm>
            <a:off x="6856263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4" name="Oval 2343"/>
          <p:cNvSpPr/>
          <p:nvPr/>
        </p:nvSpPr>
        <p:spPr>
          <a:xfrm>
            <a:off x="6924639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5" name="Moon 2344"/>
          <p:cNvSpPr/>
          <p:nvPr/>
        </p:nvSpPr>
        <p:spPr>
          <a:xfrm>
            <a:off x="6924639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Rectangle 2345"/>
          <p:cNvSpPr/>
          <p:nvPr/>
        </p:nvSpPr>
        <p:spPr>
          <a:xfrm>
            <a:off x="7237167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47" name="Oval 2346"/>
          <p:cNvSpPr/>
          <p:nvPr/>
        </p:nvSpPr>
        <p:spPr>
          <a:xfrm>
            <a:off x="730554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8" name="Moon 2347"/>
          <p:cNvSpPr/>
          <p:nvPr/>
        </p:nvSpPr>
        <p:spPr>
          <a:xfrm>
            <a:off x="730554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Rectangle 2348"/>
          <p:cNvSpPr/>
          <p:nvPr/>
        </p:nvSpPr>
        <p:spPr>
          <a:xfrm>
            <a:off x="7618070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50" name="Oval 2349"/>
          <p:cNvSpPr/>
          <p:nvPr/>
        </p:nvSpPr>
        <p:spPr>
          <a:xfrm>
            <a:off x="768644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1" name="Moon 2350"/>
          <p:cNvSpPr/>
          <p:nvPr/>
        </p:nvSpPr>
        <p:spPr>
          <a:xfrm>
            <a:off x="768644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Rectangle 2351"/>
          <p:cNvSpPr/>
          <p:nvPr/>
        </p:nvSpPr>
        <p:spPr>
          <a:xfrm>
            <a:off x="799897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3" name="Oval 2352"/>
          <p:cNvSpPr/>
          <p:nvPr/>
        </p:nvSpPr>
        <p:spPr>
          <a:xfrm>
            <a:off x="806735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4" name="Moon 2353"/>
          <p:cNvSpPr/>
          <p:nvPr/>
        </p:nvSpPr>
        <p:spPr>
          <a:xfrm>
            <a:off x="806735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Rectangle 2354"/>
          <p:cNvSpPr/>
          <p:nvPr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" name="Oval 2355"/>
          <p:cNvSpPr/>
          <p:nvPr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" name="Moon 2356"/>
          <p:cNvSpPr/>
          <p:nvPr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Rectangle 2357"/>
          <p:cNvSpPr/>
          <p:nvPr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9" name="Oval 2358"/>
          <p:cNvSpPr/>
          <p:nvPr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0" name="Moon 2359"/>
          <p:cNvSpPr/>
          <p:nvPr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Rectangle 2360"/>
          <p:cNvSpPr/>
          <p:nvPr/>
        </p:nvSpPr>
        <p:spPr>
          <a:xfrm>
            <a:off x="9141684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2" name="Oval 2361"/>
          <p:cNvSpPr/>
          <p:nvPr/>
        </p:nvSpPr>
        <p:spPr>
          <a:xfrm>
            <a:off x="921006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3" name="Moon 2362"/>
          <p:cNvSpPr/>
          <p:nvPr/>
        </p:nvSpPr>
        <p:spPr>
          <a:xfrm>
            <a:off x="921006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Rectangle 2363"/>
          <p:cNvSpPr/>
          <p:nvPr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5" name="Oval 2364"/>
          <p:cNvSpPr/>
          <p:nvPr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6" name="Moon 2365"/>
          <p:cNvSpPr/>
          <p:nvPr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Rectangle 2366"/>
          <p:cNvSpPr/>
          <p:nvPr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8" name="Oval 2367"/>
          <p:cNvSpPr/>
          <p:nvPr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9" name="Moon 2368"/>
          <p:cNvSpPr/>
          <p:nvPr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Rectangle 2369"/>
          <p:cNvSpPr/>
          <p:nvPr/>
        </p:nvSpPr>
        <p:spPr>
          <a:xfrm>
            <a:off x="76180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71" name="Oval 2370"/>
          <p:cNvSpPr/>
          <p:nvPr/>
        </p:nvSpPr>
        <p:spPr>
          <a:xfrm>
            <a:off x="83018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2" name="Moon 2371"/>
          <p:cNvSpPr/>
          <p:nvPr/>
        </p:nvSpPr>
        <p:spPr>
          <a:xfrm>
            <a:off x="83018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Rectangle 2372"/>
          <p:cNvSpPr/>
          <p:nvPr/>
        </p:nvSpPr>
        <p:spPr>
          <a:xfrm>
            <a:off x="1142711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74" name="Oval 2373"/>
          <p:cNvSpPr/>
          <p:nvPr/>
        </p:nvSpPr>
        <p:spPr>
          <a:xfrm>
            <a:off x="121108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" name="Moon 2374"/>
          <p:cNvSpPr/>
          <p:nvPr/>
        </p:nvSpPr>
        <p:spPr>
          <a:xfrm>
            <a:off x="121108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Rectangle 2375"/>
          <p:cNvSpPr/>
          <p:nvPr/>
        </p:nvSpPr>
        <p:spPr>
          <a:xfrm>
            <a:off x="152361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7" name="Oval 2376"/>
          <p:cNvSpPr/>
          <p:nvPr/>
        </p:nvSpPr>
        <p:spPr>
          <a:xfrm>
            <a:off x="159199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8" name="Moon 2377"/>
          <p:cNvSpPr/>
          <p:nvPr/>
        </p:nvSpPr>
        <p:spPr>
          <a:xfrm>
            <a:off x="159199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Rectangle 2378"/>
          <p:cNvSpPr/>
          <p:nvPr/>
        </p:nvSpPr>
        <p:spPr>
          <a:xfrm>
            <a:off x="1904518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" name="Oval 2379"/>
          <p:cNvSpPr/>
          <p:nvPr/>
        </p:nvSpPr>
        <p:spPr>
          <a:xfrm>
            <a:off x="197289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" name="Moon 2380"/>
          <p:cNvSpPr/>
          <p:nvPr/>
        </p:nvSpPr>
        <p:spPr>
          <a:xfrm>
            <a:off x="197289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Rectangle 2381"/>
          <p:cNvSpPr/>
          <p:nvPr/>
        </p:nvSpPr>
        <p:spPr>
          <a:xfrm>
            <a:off x="2285421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3" name="Oval 2382"/>
          <p:cNvSpPr/>
          <p:nvPr/>
        </p:nvSpPr>
        <p:spPr>
          <a:xfrm>
            <a:off x="235379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4" name="Moon 2383"/>
          <p:cNvSpPr/>
          <p:nvPr/>
        </p:nvSpPr>
        <p:spPr>
          <a:xfrm>
            <a:off x="235379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Rectangle 2384"/>
          <p:cNvSpPr/>
          <p:nvPr/>
        </p:nvSpPr>
        <p:spPr>
          <a:xfrm>
            <a:off x="2666325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6" name="Oval 2385"/>
          <p:cNvSpPr/>
          <p:nvPr/>
        </p:nvSpPr>
        <p:spPr>
          <a:xfrm>
            <a:off x="273470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7" name="Moon 2386"/>
          <p:cNvSpPr/>
          <p:nvPr/>
        </p:nvSpPr>
        <p:spPr>
          <a:xfrm>
            <a:off x="273470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Rectangle 2387"/>
          <p:cNvSpPr/>
          <p:nvPr/>
        </p:nvSpPr>
        <p:spPr>
          <a:xfrm>
            <a:off x="3047228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9" name="Oval 2388"/>
          <p:cNvSpPr/>
          <p:nvPr/>
        </p:nvSpPr>
        <p:spPr>
          <a:xfrm>
            <a:off x="311560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0" name="Moon 2389"/>
          <p:cNvSpPr/>
          <p:nvPr/>
        </p:nvSpPr>
        <p:spPr>
          <a:xfrm>
            <a:off x="311560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Rectangle 2390"/>
          <p:cNvSpPr/>
          <p:nvPr/>
        </p:nvSpPr>
        <p:spPr>
          <a:xfrm>
            <a:off x="3428132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2" name="Oval 2391"/>
          <p:cNvSpPr/>
          <p:nvPr/>
        </p:nvSpPr>
        <p:spPr>
          <a:xfrm>
            <a:off x="349650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3" name="Moon 2392"/>
          <p:cNvSpPr/>
          <p:nvPr/>
        </p:nvSpPr>
        <p:spPr>
          <a:xfrm>
            <a:off x="349650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4" name="Rectangle 2393"/>
          <p:cNvSpPr/>
          <p:nvPr/>
        </p:nvSpPr>
        <p:spPr>
          <a:xfrm>
            <a:off x="3809035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5" name="Oval 2394"/>
          <p:cNvSpPr/>
          <p:nvPr/>
        </p:nvSpPr>
        <p:spPr>
          <a:xfrm>
            <a:off x="387741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6" name="Moon 2395"/>
          <p:cNvSpPr/>
          <p:nvPr/>
        </p:nvSpPr>
        <p:spPr>
          <a:xfrm>
            <a:off x="387741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7" name="Rectangle 2396"/>
          <p:cNvSpPr/>
          <p:nvPr/>
        </p:nvSpPr>
        <p:spPr>
          <a:xfrm>
            <a:off x="4189939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/>
          <p:cNvSpPr/>
          <p:nvPr/>
        </p:nvSpPr>
        <p:spPr>
          <a:xfrm>
            <a:off x="4258315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9" name="Moon 2398"/>
          <p:cNvSpPr/>
          <p:nvPr/>
        </p:nvSpPr>
        <p:spPr>
          <a:xfrm>
            <a:off x="4258315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4" name="Rectangle 2423"/>
          <p:cNvSpPr/>
          <p:nvPr/>
        </p:nvSpPr>
        <p:spPr>
          <a:xfrm>
            <a:off x="7618070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/>
          <p:cNvSpPr/>
          <p:nvPr/>
        </p:nvSpPr>
        <p:spPr>
          <a:xfrm>
            <a:off x="768644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6" name="Moon 2425"/>
          <p:cNvSpPr/>
          <p:nvPr/>
        </p:nvSpPr>
        <p:spPr>
          <a:xfrm>
            <a:off x="768644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7" name="Rectangle 2426"/>
          <p:cNvSpPr/>
          <p:nvPr/>
        </p:nvSpPr>
        <p:spPr>
          <a:xfrm>
            <a:off x="7998974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/>
          <p:cNvSpPr/>
          <p:nvPr/>
        </p:nvSpPr>
        <p:spPr>
          <a:xfrm>
            <a:off x="806735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9" name="Moon 2428"/>
          <p:cNvSpPr/>
          <p:nvPr/>
        </p:nvSpPr>
        <p:spPr>
          <a:xfrm>
            <a:off x="806735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0" name="Rectangle 2429"/>
          <p:cNvSpPr/>
          <p:nvPr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31" name="Oval 2430"/>
          <p:cNvSpPr/>
          <p:nvPr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2" name="Moon 2431"/>
          <p:cNvSpPr/>
          <p:nvPr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3" name="Rectangle 2432"/>
          <p:cNvSpPr/>
          <p:nvPr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/>
          <p:cNvSpPr/>
          <p:nvPr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5" name="Moon 2434"/>
          <p:cNvSpPr/>
          <p:nvPr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6" name="Rectangle 2435"/>
          <p:cNvSpPr/>
          <p:nvPr/>
        </p:nvSpPr>
        <p:spPr>
          <a:xfrm>
            <a:off x="914168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/>
          <p:cNvSpPr/>
          <p:nvPr/>
        </p:nvSpPr>
        <p:spPr>
          <a:xfrm>
            <a:off x="921006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8" name="Moon 2437"/>
          <p:cNvSpPr/>
          <p:nvPr/>
        </p:nvSpPr>
        <p:spPr>
          <a:xfrm>
            <a:off x="921006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9" name="Rectangle 2438"/>
          <p:cNvSpPr/>
          <p:nvPr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/>
          <p:cNvSpPr/>
          <p:nvPr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1" name="Moon 2440"/>
          <p:cNvSpPr/>
          <p:nvPr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2" name="Rectangle 2441"/>
          <p:cNvSpPr/>
          <p:nvPr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/>
          <p:cNvSpPr/>
          <p:nvPr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4" name="Moon 2443"/>
          <p:cNvSpPr/>
          <p:nvPr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5" name="Rectangle 2444"/>
          <p:cNvSpPr/>
          <p:nvPr/>
        </p:nvSpPr>
        <p:spPr>
          <a:xfrm>
            <a:off x="76180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/>
          <p:cNvSpPr/>
          <p:nvPr/>
        </p:nvSpPr>
        <p:spPr>
          <a:xfrm>
            <a:off x="83018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7" name="Moon 2446"/>
          <p:cNvSpPr/>
          <p:nvPr/>
        </p:nvSpPr>
        <p:spPr>
          <a:xfrm>
            <a:off x="83018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8" name="Rectangle 2447"/>
          <p:cNvSpPr/>
          <p:nvPr/>
        </p:nvSpPr>
        <p:spPr>
          <a:xfrm>
            <a:off x="114271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/>
          <p:cNvSpPr/>
          <p:nvPr/>
        </p:nvSpPr>
        <p:spPr>
          <a:xfrm>
            <a:off x="121108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0" name="Moon 2449"/>
          <p:cNvSpPr/>
          <p:nvPr/>
        </p:nvSpPr>
        <p:spPr>
          <a:xfrm>
            <a:off x="121108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1" name="Rectangle 2450"/>
          <p:cNvSpPr/>
          <p:nvPr/>
        </p:nvSpPr>
        <p:spPr>
          <a:xfrm>
            <a:off x="152361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2" name="Oval 2451"/>
          <p:cNvSpPr/>
          <p:nvPr/>
        </p:nvSpPr>
        <p:spPr>
          <a:xfrm>
            <a:off x="159199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3" name="Moon 2452"/>
          <p:cNvSpPr/>
          <p:nvPr/>
        </p:nvSpPr>
        <p:spPr>
          <a:xfrm>
            <a:off x="159199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4" name="Rectangle 2453"/>
          <p:cNvSpPr/>
          <p:nvPr/>
        </p:nvSpPr>
        <p:spPr>
          <a:xfrm>
            <a:off x="1904518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5" name="Oval 2454"/>
          <p:cNvSpPr/>
          <p:nvPr/>
        </p:nvSpPr>
        <p:spPr>
          <a:xfrm>
            <a:off x="197289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6" name="Moon 2455"/>
          <p:cNvSpPr/>
          <p:nvPr/>
        </p:nvSpPr>
        <p:spPr>
          <a:xfrm>
            <a:off x="197289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" name="Rectangle 2456"/>
          <p:cNvSpPr/>
          <p:nvPr/>
        </p:nvSpPr>
        <p:spPr>
          <a:xfrm>
            <a:off x="2285421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" name="Oval 2457"/>
          <p:cNvSpPr/>
          <p:nvPr/>
        </p:nvSpPr>
        <p:spPr>
          <a:xfrm>
            <a:off x="235379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Moon 2458"/>
          <p:cNvSpPr/>
          <p:nvPr/>
        </p:nvSpPr>
        <p:spPr>
          <a:xfrm>
            <a:off x="235379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Rectangle 2459"/>
          <p:cNvSpPr/>
          <p:nvPr/>
        </p:nvSpPr>
        <p:spPr>
          <a:xfrm>
            <a:off x="2666325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" name="Oval 2460"/>
          <p:cNvSpPr/>
          <p:nvPr/>
        </p:nvSpPr>
        <p:spPr>
          <a:xfrm>
            <a:off x="273470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2" name="Moon 2461"/>
          <p:cNvSpPr/>
          <p:nvPr/>
        </p:nvSpPr>
        <p:spPr>
          <a:xfrm>
            <a:off x="273470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3" name="Rectangle 2462"/>
          <p:cNvSpPr/>
          <p:nvPr/>
        </p:nvSpPr>
        <p:spPr>
          <a:xfrm>
            <a:off x="3047228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4" name="Oval 2463"/>
          <p:cNvSpPr/>
          <p:nvPr/>
        </p:nvSpPr>
        <p:spPr>
          <a:xfrm>
            <a:off x="311560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5" name="Moon 2464"/>
          <p:cNvSpPr/>
          <p:nvPr/>
        </p:nvSpPr>
        <p:spPr>
          <a:xfrm>
            <a:off x="311560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8" name="Rectangle 2507"/>
          <p:cNvSpPr/>
          <p:nvPr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9" name="Oval 2508"/>
          <p:cNvSpPr/>
          <p:nvPr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0" name="Moon 2509"/>
          <p:cNvSpPr/>
          <p:nvPr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1" name="Rectangle 2510"/>
          <p:cNvSpPr/>
          <p:nvPr/>
        </p:nvSpPr>
        <p:spPr>
          <a:xfrm>
            <a:off x="9141684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2" name="Oval 2511"/>
          <p:cNvSpPr/>
          <p:nvPr/>
        </p:nvSpPr>
        <p:spPr>
          <a:xfrm>
            <a:off x="921006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3" name="Moon 2512"/>
          <p:cNvSpPr/>
          <p:nvPr/>
        </p:nvSpPr>
        <p:spPr>
          <a:xfrm>
            <a:off x="921006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4" name="Rectangle 2513"/>
          <p:cNvSpPr/>
          <p:nvPr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5" name="Oval 2514"/>
          <p:cNvSpPr/>
          <p:nvPr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6" name="Moon 2515"/>
          <p:cNvSpPr/>
          <p:nvPr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7" name="Rectangle 2516"/>
          <p:cNvSpPr/>
          <p:nvPr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8" name="Oval 2517"/>
          <p:cNvSpPr/>
          <p:nvPr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9" name="Moon 2518"/>
          <p:cNvSpPr/>
          <p:nvPr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0" name="Rectangle 2519"/>
          <p:cNvSpPr/>
          <p:nvPr/>
        </p:nvSpPr>
        <p:spPr>
          <a:xfrm>
            <a:off x="761807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1" name="Oval 2520"/>
          <p:cNvSpPr/>
          <p:nvPr/>
        </p:nvSpPr>
        <p:spPr>
          <a:xfrm>
            <a:off x="83018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2" name="Moon 2521"/>
          <p:cNvSpPr/>
          <p:nvPr/>
        </p:nvSpPr>
        <p:spPr>
          <a:xfrm>
            <a:off x="83018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3" name="Rectangle 2522"/>
          <p:cNvSpPr/>
          <p:nvPr/>
        </p:nvSpPr>
        <p:spPr>
          <a:xfrm>
            <a:off x="1142711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4" name="Oval 2523"/>
          <p:cNvSpPr/>
          <p:nvPr/>
        </p:nvSpPr>
        <p:spPr>
          <a:xfrm>
            <a:off x="121108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5" name="Moon 2524"/>
          <p:cNvSpPr/>
          <p:nvPr/>
        </p:nvSpPr>
        <p:spPr>
          <a:xfrm>
            <a:off x="121108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6" name="Rectangle 2525"/>
          <p:cNvSpPr/>
          <p:nvPr/>
        </p:nvSpPr>
        <p:spPr>
          <a:xfrm>
            <a:off x="1523614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7" name="Oval 2526"/>
          <p:cNvSpPr/>
          <p:nvPr/>
        </p:nvSpPr>
        <p:spPr>
          <a:xfrm>
            <a:off x="159199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8" name="Moon 2527"/>
          <p:cNvSpPr/>
          <p:nvPr/>
        </p:nvSpPr>
        <p:spPr>
          <a:xfrm>
            <a:off x="159199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9" name="Rectangle 2528"/>
          <p:cNvSpPr/>
          <p:nvPr/>
        </p:nvSpPr>
        <p:spPr>
          <a:xfrm>
            <a:off x="1904518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0" name="Oval 2529"/>
          <p:cNvSpPr/>
          <p:nvPr/>
        </p:nvSpPr>
        <p:spPr>
          <a:xfrm>
            <a:off x="197289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1" name="Moon 2530"/>
          <p:cNvSpPr/>
          <p:nvPr/>
        </p:nvSpPr>
        <p:spPr>
          <a:xfrm>
            <a:off x="197289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2" name="Rectangle 2531"/>
          <p:cNvSpPr/>
          <p:nvPr/>
        </p:nvSpPr>
        <p:spPr>
          <a:xfrm>
            <a:off x="2285421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3" name="Oval 2532"/>
          <p:cNvSpPr/>
          <p:nvPr/>
        </p:nvSpPr>
        <p:spPr>
          <a:xfrm>
            <a:off x="235379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4" name="Moon 2533"/>
          <p:cNvSpPr/>
          <p:nvPr/>
        </p:nvSpPr>
        <p:spPr>
          <a:xfrm>
            <a:off x="235379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9" name="Rectangle 2588"/>
          <p:cNvSpPr/>
          <p:nvPr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0" name="Oval 2589"/>
          <p:cNvSpPr/>
          <p:nvPr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1" name="Moon 2590"/>
          <p:cNvSpPr/>
          <p:nvPr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2" name="Rectangle 2591"/>
          <p:cNvSpPr/>
          <p:nvPr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93" name="Oval 2592"/>
          <p:cNvSpPr/>
          <p:nvPr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4" name="Moon 2593"/>
          <p:cNvSpPr/>
          <p:nvPr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5" name="Rectangle 2594"/>
          <p:cNvSpPr/>
          <p:nvPr/>
        </p:nvSpPr>
        <p:spPr>
          <a:xfrm>
            <a:off x="761807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6" name="Oval 2595"/>
          <p:cNvSpPr/>
          <p:nvPr/>
        </p:nvSpPr>
        <p:spPr>
          <a:xfrm>
            <a:off x="83018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7" name="Moon 2596"/>
          <p:cNvSpPr/>
          <p:nvPr/>
        </p:nvSpPr>
        <p:spPr>
          <a:xfrm>
            <a:off x="83018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8" name="Rectangle 2597"/>
          <p:cNvSpPr/>
          <p:nvPr/>
        </p:nvSpPr>
        <p:spPr>
          <a:xfrm>
            <a:off x="114271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9" name="Oval 2598"/>
          <p:cNvSpPr/>
          <p:nvPr/>
        </p:nvSpPr>
        <p:spPr>
          <a:xfrm>
            <a:off x="121108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0" name="Moon 2599"/>
          <p:cNvSpPr/>
          <p:nvPr/>
        </p:nvSpPr>
        <p:spPr>
          <a:xfrm>
            <a:off x="121108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1" name="Rectangle 2600"/>
          <p:cNvSpPr/>
          <p:nvPr/>
        </p:nvSpPr>
        <p:spPr>
          <a:xfrm>
            <a:off x="152361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2" name="Oval 2601"/>
          <p:cNvSpPr/>
          <p:nvPr/>
        </p:nvSpPr>
        <p:spPr>
          <a:xfrm>
            <a:off x="159199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3" name="Moon 2602"/>
          <p:cNvSpPr/>
          <p:nvPr/>
        </p:nvSpPr>
        <p:spPr>
          <a:xfrm>
            <a:off x="159199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4" name="Rectangle 2603"/>
          <p:cNvSpPr/>
          <p:nvPr/>
        </p:nvSpPr>
        <p:spPr>
          <a:xfrm>
            <a:off x="1904518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5" name="Oval 2604"/>
          <p:cNvSpPr/>
          <p:nvPr/>
        </p:nvSpPr>
        <p:spPr>
          <a:xfrm>
            <a:off x="1972894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6" name="Moon 2605"/>
          <p:cNvSpPr/>
          <p:nvPr/>
        </p:nvSpPr>
        <p:spPr>
          <a:xfrm>
            <a:off x="1972894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" name="Rectangle 2663"/>
          <p:cNvSpPr/>
          <p:nvPr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" name="Oval 2664"/>
          <p:cNvSpPr/>
          <p:nvPr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6" name="Moon 2665"/>
          <p:cNvSpPr/>
          <p:nvPr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7" name="Rectangle 2666"/>
          <p:cNvSpPr/>
          <p:nvPr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8" name="Oval 2667"/>
          <p:cNvSpPr/>
          <p:nvPr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9" name="Moon 2668"/>
          <p:cNvSpPr/>
          <p:nvPr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0" name="Rectangle 2669"/>
          <p:cNvSpPr/>
          <p:nvPr/>
        </p:nvSpPr>
        <p:spPr>
          <a:xfrm>
            <a:off x="76180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1" name="Oval 2670"/>
          <p:cNvSpPr/>
          <p:nvPr/>
        </p:nvSpPr>
        <p:spPr>
          <a:xfrm>
            <a:off x="83018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2" name="Moon 2671"/>
          <p:cNvSpPr/>
          <p:nvPr/>
        </p:nvSpPr>
        <p:spPr>
          <a:xfrm>
            <a:off x="83018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3" name="Rectangle 2672"/>
          <p:cNvSpPr/>
          <p:nvPr/>
        </p:nvSpPr>
        <p:spPr>
          <a:xfrm>
            <a:off x="1142711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4" name="Oval 2673"/>
          <p:cNvSpPr/>
          <p:nvPr/>
        </p:nvSpPr>
        <p:spPr>
          <a:xfrm>
            <a:off x="121108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5" name="Moon 2674"/>
          <p:cNvSpPr/>
          <p:nvPr/>
        </p:nvSpPr>
        <p:spPr>
          <a:xfrm>
            <a:off x="121108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6" name="Rectangle 2675"/>
          <p:cNvSpPr/>
          <p:nvPr/>
        </p:nvSpPr>
        <p:spPr>
          <a:xfrm>
            <a:off x="1523614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7" name="Oval 2676"/>
          <p:cNvSpPr/>
          <p:nvPr/>
        </p:nvSpPr>
        <p:spPr>
          <a:xfrm>
            <a:off x="159199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8" name="Moon 2677"/>
          <p:cNvSpPr/>
          <p:nvPr/>
        </p:nvSpPr>
        <p:spPr>
          <a:xfrm>
            <a:off x="159199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9" name="Rectangle 2738"/>
          <p:cNvSpPr/>
          <p:nvPr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40" name="Oval 2739"/>
          <p:cNvSpPr/>
          <p:nvPr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1" name="Moon 2740"/>
          <p:cNvSpPr/>
          <p:nvPr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2" name="Rectangle 2741"/>
          <p:cNvSpPr/>
          <p:nvPr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3" name="Oval 2742"/>
          <p:cNvSpPr/>
          <p:nvPr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4" name="Moon 2743"/>
          <p:cNvSpPr/>
          <p:nvPr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5" name="Rectangle 2744"/>
          <p:cNvSpPr/>
          <p:nvPr/>
        </p:nvSpPr>
        <p:spPr>
          <a:xfrm>
            <a:off x="761807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6" name="Oval 2745"/>
          <p:cNvSpPr/>
          <p:nvPr/>
        </p:nvSpPr>
        <p:spPr>
          <a:xfrm>
            <a:off x="83018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7" name="Moon 2746"/>
          <p:cNvSpPr/>
          <p:nvPr/>
        </p:nvSpPr>
        <p:spPr>
          <a:xfrm>
            <a:off x="83018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8" name="Rectangle 2747"/>
          <p:cNvSpPr/>
          <p:nvPr/>
        </p:nvSpPr>
        <p:spPr>
          <a:xfrm>
            <a:off x="114271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9" name="Oval 2748"/>
          <p:cNvSpPr/>
          <p:nvPr/>
        </p:nvSpPr>
        <p:spPr>
          <a:xfrm>
            <a:off x="121108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0" name="Moon 2749"/>
          <p:cNvSpPr/>
          <p:nvPr/>
        </p:nvSpPr>
        <p:spPr>
          <a:xfrm>
            <a:off x="121108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1" name="Rectangle 2750"/>
          <p:cNvSpPr/>
          <p:nvPr/>
        </p:nvSpPr>
        <p:spPr>
          <a:xfrm>
            <a:off x="1523614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4" name="Rectangle 2813"/>
          <p:cNvSpPr/>
          <p:nvPr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15" name="Oval 2814"/>
          <p:cNvSpPr/>
          <p:nvPr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6" name="Moon 2815"/>
          <p:cNvSpPr/>
          <p:nvPr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7" name="Rectangle 2816"/>
          <p:cNvSpPr/>
          <p:nvPr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18" name="Oval 2817"/>
          <p:cNvSpPr/>
          <p:nvPr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9" name="Moon 2818"/>
          <p:cNvSpPr/>
          <p:nvPr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0" name="Rectangle 2819"/>
          <p:cNvSpPr/>
          <p:nvPr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1" name="Oval 2820"/>
          <p:cNvSpPr/>
          <p:nvPr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2" name="Moon 2821"/>
          <p:cNvSpPr/>
          <p:nvPr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9" name="Rectangle 2888"/>
          <p:cNvSpPr/>
          <p:nvPr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90" name="Oval 2889"/>
          <p:cNvSpPr/>
          <p:nvPr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1" name="Moon 2890"/>
          <p:cNvSpPr/>
          <p:nvPr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2" name="Rectangle 2891"/>
          <p:cNvSpPr/>
          <p:nvPr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93" name="Oval 2892"/>
          <p:cNvSpPr/>
          <p:nvPr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4" name="Moon 2893"/>
          <p:cNvSpPr/>
          <p:nvPr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5" name="Rectangle 2894"/>
          <p:cNvSpPr/>
          <p:nvPr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6" name="Oval 2895"/>
          <p:cNvSpPr/>
          <p:nvPr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7" name="Moon 2896"/>
          <p:cNvSpPr/>
          <p:nvPr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4" name="Rectangle 2963"/>
          <p:cNvSpPr/>
          <p:nvPr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65" name="Oval 2964"/>
          <p:cNvSpPr/>
          <p:nvPr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6" name="Moon 2965"/>
          <p:cNvSpPr/>
          <p:nvPr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7" name="Rectangle 2966"/>
          <p:cNvSpPr/>
          <p:nvPr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68" name="Oval 2967"/>
          <p:cNvSpPr/>
          <p:nvPr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" name="Moon 2968"/>
          <p:cNvSpPr/>
          <p:nvPr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9" name="Rectangle 3038"/>
          <p:cNvSpPr/>
          <p:nvPr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0" name="Oval 3039"/>
          <p:cNvSpPr/>
          <p:nvPr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1" name="Moon 3040"/>
          <p:cNvSpPr/>
          <p:nvPr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2" name="Rectangle 3041"/>
          <p:cNvSpPr/>
          <p:nvPr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3" name="Oval 3042"/>
          <p:cNvSpPr/>
          <p:nvPr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4" name="Moon 3043"/>
          <p:cNvSpPr/>
          <p:nvPr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4" name="Rectangle 3113"/>
          <p:cNvSpPr/>
          <p:nvPr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5" name="Oval 3114"/>
          <p:cNvSpPr/>
          <p:nvPr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6" name="Moon 3115"/>
          <p:cNvSpPr/>
          <p:nvPr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7" name="Rectangle 3116"/>
          <p:cNvSpPr/>
          <p:nvPr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8" name="Oval 3117"/>
          <p:cNvSpPr/>
          <p:nvPr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9" name="Moon 3118"/>
          <p:cNvSpPr/>
          <p:nvPr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9" name="Rectangle 3188"/>
          <p:cNvSpPr/>
          <p:nvPr/>
        </p:nvSpPr>
        <p:spPr>
          <a:xfrm>
            <a:off x="9522588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0" name="Oval 3189"/>
          <p:cNvSpPr/>
          <p:nvPr/>
        </p:nvSpPr>
        <p:spPr>
          <a:xfrm>
            <a:off x="959096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1" name="Moon 3190"/>
          <p:cNvSpPr/>
          <p:nvPr/>
        </p:nvSpPr>
        <p:spPr>
          <a:xfrm>
            <a:off x="959096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" name="Rectangle 3191"/>
          <p:cNvSpPr/>
          <p:nvPr/>
        </p:nvSpPr>
        <p:spPr>
          <a:xfrm>
            <a:off x="9903491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93" name="Oval 3192"/>
          <p:cNvSpPr/>
          <p:nvPr/>
        </p:nvSpPr>
        <p:spPr>
          <a:xfrm>
            <a:off x="997186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4" name="Moon 3193"/>
          <p:cNvSpPr/>
          <p:nvPr/>
        </p:nvSpPr>
        <p:spPr>
          <a:xfrm>
            <a:off x="997186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5" name="Rectangle 3194"/>
          <p:cNvSpPr/>
          <p:nvPr/>
        </p:nvSpPr>
        <p:spPr>
          <a:xfrm>
            <a:off x="10284395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6" name="Oval 3195"/>
          <p:cNvSpPr/>
          <p:nvPr/>
        </p:nvSpPr>
        <p:spPr>
          <a:xfrm>
            <a:off x="1035277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7" name="Moon 3196"/>
          <p:cNvSpPr/>
          <p:nvPr/>
        </p:nvSpPr>
        <p:spPr>
          <a:xfrm>
            <a:off x="1035277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8" name="Rectangle 3197"/>
          <p:cNvSpPr/>
          <p:nvPr/>
        </p:nvSpPr>
        <p:spPr>
          <a:xfrm>
            <a:off x="1066529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99" name="Oval 3198"/>
          <p:cNvSpPr/>
          <p:nvPr/>
        </p:nvSpPr>
        <p:spPr>
          <a:xfrm>
            <a:off x="1073367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0" name="Moon 3199"/>
          <p:cNvSpPr/>
          <p:nvPr/>
        </p:nvSpPr>
        <p:spPr>
          <a:xfrm>
            <a:off x="1073367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1" name="Rectangle 3200"/>
          <p:cNvSpPr/>
          <p:nvPr/>
        </p:nvSpPr>
        <p:spPr>
          <a:xfrm>
            <a:off x="11046202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02" name="Oval 3201"/>
          <p:cNvSpPr/>
          <p:nvPr/>
        </p:nvSpPr>
        <p:spPr>
          <a:xfrm>
            <a:off x="111145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" name="Moon 3202"/>
          <p:cNvSpPr/>
          <p:nvPr/>
        </p:nvSpPr>
        <p:spPr>
          <a:xfrm>
            <a:off x="111145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4" name="Rectangle 3203"/>
          <p:cNvSpPr/>
          <p:nvPr/>
        </p:nvSpPr>
        <p:spPr>
          <a:xfrm>
            <a:off x="1142710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5" name="Oval 3204"/>
          <p:cNvSpPr/>
          <p:nvPr/>
        </p:nvSpPr>
        <p:spPr>
          <a:xfrm>
            <a:off x="1149548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6" name="Moon 3205"/>
          <p:cNvSpPr/>
          <p:nvPr/>
        </p:nvSpPr>
        <p:spPr>
          <a:xfrm>
            <a:off x="1149548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7" name="Rectangle 3206"/>
          <p:cNvSpPr/>
          <p:nvPr/>
        </p:nvSpPr>
        <p:spPr>
          <a:xfrm>
            <a:off x="11808002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8" name="Oval 3207"/>
          <p:cNvSpPr/>
          <p:nvPr/>
        </p:nvSpPr>
        <p:spPr>
          <a:xfrm>
            <a:off x="118763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9" name="Moon 3208"/>
          <p:cNvSpPr/>
          <p:nvPr/>
        </p:nvSpPr>
        <p:spPr>
          <a:xfrm>
            <a:off x="118763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0" name="Rectangle 3209"/>
          <p:cNvSpPr/>
          <p:nvPr/>
        </p:nvSpPr>
        <p:spPr>
          <a:xfrm>
            <a:off x="952258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1" name="Oval 3210"/>
          <p:cNvSpPr/>
          <p:nvPr/>
        </p:nvSpPr>
        <p:spPr>
          <a:xfrm>
            <a:off x="959096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2" name="Moon 3211"/>
          <p:cNvSpPr/>
          <p:nvPr/>
        </p:nvSpPr>
        <p:spPr>
          <a:xfrm>
            <a:off x="959096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3" name="Rectangle 3212"/>
          <p:cNvSpPr/>
          <p:nvPr/>
        </p:nvSpPr>
        <p:spPr>
          <a:xfrm>
            <a:off x="9903491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4" name="Oval 3213"/>
          <p:cNvSpPr/>
          <p:nvPr/>
        </p:nvSpPr>
        <p:spPr>
          <a:xfrm>
            <a:off x="997186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5" name="Moon 3214"/>
          <p:cNvSpPr/>
          <p:nvPr/>
        </p:nvSpPr>
        <p:spPr>
          <a:xfrm>
            <a:off x="997186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6" name="Rectangle 3215"/>
          <p:cNvSpPr/>
          <p:nvPr/>
        </p:nvSpPr>
        <p:spPr>
          <a:xfrm>
            <a:off x="1028439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7" name="Oval 3216"/>
          <p:cNvSpPr/>
          <p:nvPr/>
        </p:nvSpPr>
        <p:spPr>
          <a:xfrm>
            <a:off x="1035277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8" name="Moon 3217"/>
          <p:cNvSpPr/>
          <p:nvPr/>
        </p:nvSpPr>
        <p:spPr>
          <a:xfrm>
            <a:off x="1035277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9" name="Rectangle 3218"/>
          <p:cNvSpPr/>
          <p:nvPr/>
        </p:nvSpPr>
        <p:spPr>
          <a:xfrm>
            <a:off x="10665298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20" name="Oval 3219"/>
          <p:cNvSpPr/>
          <p:nvPr/>
        </p:nvSpPr>
        <p:spPr>
          <a:xfrm>
            <a:off x="1073367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1" name="Moon 3220"/>
          <p:cNvSpPr/>
          <p:nvPr/>
        </p:nvSpPr>
        <p:spPr>
          <a:xfrm>
            <a:off x="1073367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2" name="Rectangle 3221"/>
          <p:cNvSpPr/>
          <p:nvPr/>
        </p:nvSpPr>
        <p:spPr>
          <a:xfrm>
            <a:off x="11046202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23" name="Oval 3222"/>
          <p:cNvSpPr/>
          <p:nvPr/>
        </p:nvSpPr>
        <p:spPr>
          <a:xfrm>
            <a:off x="111145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4" name="Moon 3223"/>
          <p:cNvSpPr/>
          <p:nvPr/>
        </p:nvSpPr>
        <p:spPr>
          <a:xfrm>
            <a:off x="111145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5" name="Rectangle 3224"/>
          <p:cNvSpPr/>
          <p:nvPr/>
        </p:nvSpPr>
        <p:spPr>
          <a:xfrm>
            <a:off x="1142710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6" name="Oval 3225"/>
          <p:cNvSpPr/>
          <p:nvPr/>
        </p:nvSpPr>
        <p:spPr>
          <a:xfrm>
            <a:off x="1149548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7" name="Moon 3226"/>
          <p:cNvSpPr/>
          <p:nvPr/>
        </p:nvSpPr>
        <p:spPr>
          <a:xfrm>
            <a:off x="1149548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8" name="Rectangle 3227"/>
          <p:cNvSpPr/>
          <p:nvPr/>
        </p:nvSpPr>
        <p:spPr>
          <a:xfrm>
            <a:off x="11808002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9" name="Oval 3228"/>
          <p:cNvSpPr/>
          <p:nvPr/>
        </p:nvSpPr>
        <p:spPr>
          <a:xfrm>
            <a:off x="118763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0" name="Moon 3229"/>
          <p:cNvSpPr/>
          <p:nvPr/>
        </p:nvSpPr>
        <p:spPr>
          <a:xfrm>
            <a:off x="118763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1" name="Rectangle 3230"/>
          <p:cNvSpPr/>
          <p:nvPr/>
        </p:nvSpPr>
        <p:spPr>
          <a:xfrm>
            <a:off x="952258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2" name="Oval 3231"/>
          <p:cNvSpPr/>
          <p:nvPr/>
        </p:nvSpPr>
        <p:spPr>
          <a:xfrm>
            <a:off x="959096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3" name="Moon 3232"/>
          <p:cNvSpPr/>
          <p:nvPr/>
        </p:nvSpPr>
        <p:spPr>
          <a:xfrm>
            <a:off x="959096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4" name="Rectangle 3233"/>
          <p:cNvSpPr/>
          <p:nvPr/>
        </p:nvSpPr>
        <p:spPr>
          <a:xfrm>
            <a:off x="990349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5" name="Oval 3234"/>
          <p:cNvSpPr/>
          <p:nvPr/>
        </p:nvSpPr>
        <p:spPr>
          <a:xfrm>
            <a:off x="997186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6" name="Moon 3235"/>
          <p:cNvSpPr/>
          <p:nvPr/>
        </p:nvSpPr>
        <p:spPr>
          <a:xfrm>
            <a:off x="997186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7" name="Rectangle 3236"/>
          <p:cNvSpPr/>
          <p:nvPr/>
        </p:nvSpPr>
        <p:spPr>
          <a:xfrm>
            <a:off x="1028439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8" name="Oval 3237"/>
          <p:cNvSpPr/>
          <p:nvPr/>
        </p:nvSpPr>
        <p:spPr>
          <a:xfrm>
            <a:off x="1035277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9" name="Moon 3238"/>
          <p:cNvSpPr/>
          <p:nvPr/>
        </p:nvSpPr>
        <p:spPr>
          <a:xfrm>
            <a:off x="1035277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0" name="Rectangle 3239"/>
          <p:cNvSpPr/>
          <p:nvPr/>
        </p:nvSpPr>
        <p:spPr>
          <a:xfrm>
            <a:off x="10665298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41" name="Oval 3240"/>
          <p:cNvSpPr/>
          <p:nvPr/>
        </p:nvSpPr>
        <p:spPr>
          <a:xfrm>
            <a:off x="1073367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2" name="Moon 3241"/>
          <p:cNvSpPr/>
          <p:nvPr/>
        </p:nvSpPr>
        <p:spPr>
          <a:xfrm>
            <a:off x="1073367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3" name="Rectangle 3242"/>
          <p:cNvSpPr/>
          <p:nvPr/>
        </p:nvSpPr>
        <p:spPr>
          <a:xfrm>
            <a:off x="110462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44" name="Oval 3243"/>
          <p:cNvSpPr/>
          <p:nvPr/>
        </p:nvSpPr>
        <p:spPr>
          <a:xfrm>
            <a:off x="111145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5" name="Moon 3244"/>
          <p:cNvSpPr/>
          <p:nvPr/>
        </p:nvSpPr>
        <p:spPr>
          <a:xfrm>
            <a:off x="111145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6" name="Rectangle 3245"/>
          <p:cNvSpPr/>
          <p:nvPr/>
        </p:nvSpPr>
        <p:spPr>
          <a:xfrm>
            <a:off x="1142710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7" name="Oval 3246"/>
          <p:cNvSpPr/>
          <p:nvPr/>
        </p:nvSpPr>
        <p:spPr>
          <a:xfrm>
            <a:off x="1149548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8" name="Moon 3247"/>
          <p:cNvSpPr/>
          <p:nvPr/>
        </p:nvSpPr>
        <p:spPr>
          <a:xfrm>
            <a:off x="1149548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9" name="Rectangle 3248"/>
          <p:cNvSpPr/>
          <p:nvPr/>
        </p:nvSpPr>
        <p:spPr>
          <a:xfrm>
            <a:off x="118080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50" name="Oval 3249"/>
          <p:cNvSpPr/>
          <p:nvPr/>
        </p:nvSpPr>
        <p:spPr>
          <a:xfrm>
            <a:off x="118763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1" name="Moon 3250"/>
          <p:cNvSpPr/>
          <p:nvPr/>
        </p:nvSpPr>
        <p:spPr>
          <a:xfrm>
            <a:off x="118763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2" name="Rectangle 3251"/>
          <p:cNvSpPr/>
          <p:nvPr/>
        </p:nvSpPr>
        <p:spPr>
          <a:xfrm>
            <a:off x="9522588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3" name="Oval 3252"/>
          <p:cNvSpPr/>
          <p:nvPr/>
        </p:nvSpPr>
        <p:spPr>
          <a:xfrm>
            <a:off x="959096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4" name="Moon 3253"/>
          <p:cNvSpPr/>
          <p:nvPr/>
        </p:nvSpPr>
        <p:spPr>
          <a:xfrm>
            <a:off x="959096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5" name="Rectangle 3254"/>
          <p:cNvSpPr/>
          <p:nvPr/>
        </p:nvSpPr>
        <p:spPr>
          <a:xfrm>
            <a:off x="9903491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6" name="Oval 3255"/>
          <p:cNvSpPr/>
          <p:nvPr/>
        </p:nvSpPr>
        <p:spPr>
          <a:xfrm>
            <a:off x="997186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7" name="Moon 3256"/>
          <p:cNvSpPr/>
          <p:nvPr/>
        </p:nvSpPr>
        <p:spPr>
          <a:xfrm>
            <a:off x="997186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8" name="Rectangle 3257"/>
          <p:cNvSpPr/>
          <p:nvPr/>
        </p:nvSpPr>
        <p:spPr>
          <a:xfrm>
            <a:off x="10284395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9" name="Oval 3258"/>
          <p:cNvSpPr/>
          <p:nvPr/>
        </p:nvSpPr>
        <p:spPr>
          <a:xfrm>
            <a:off x="1035277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0" name="Moon 3259"/>
          <p:cNvSpPr/>
          <p:nvPr/>
        </p:nvSpPr>
        <p:spPr>
          <a:xfrm>
            <a:off x="1035277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1" name="Rectangle 3260"/>
          <p:cNvSpPr/>
          <p:nvPr/>
        </p:nvSpPr>
        <p:spPr>
          <a:xfrm>
            <a:off x="10665298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2" name="Oval 3261"/>
          <p:cNvSpPr/>
          <p:nvPr/>
        </p:nvSpPr>
        <p:spPr>
          <a:xfrm>
            <a:off x="1073367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3" name="Moon 3262"/>
          <p:cNvSpPr/>
          <p:nvPr/>
        </p:nvSpPr>
        <p:spPr>
          <a:xfrm>
            <a:off x="1073367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4" name="Rectangle 3263"/>
          <p:cNvSpPr/>
          <p:nvPr/>
        </p:nvSpPr>
        <p:spPr>
          <a:xfrm>
            <a:off x="110462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5" name="Oval 3264"/>
          <p:cNvSpPr/>
          <p:nvPr/>
        </p:nvSpPr>
        <p:spPr>
          <a:xfrm>
            <a:off x="111145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6" name="Moon 3265"/>
          <p:cNvSpPr/>
          <p:nvPr/>
        </p:nvSpPr>
        <p:spPr>
          <a:xfrm>
            <a:off x="111145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7" name="Rectangle 3266"/>
          <p:cNvSpPr/>
          <p:nvPr/>
        </p:nvSpPr>
        <p:spPr>
          <a:xfrm>
            <a:off x="11427105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8" name="Oval 3267"/>
          <p:cNvSpPr/>
          <p:nvPr/>
        </p:nvSpPr>
        <p:spPr>
          <a:xfrm>
            <a:off x="1149548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9" name="Moon 3268"/>
          <p:cNvSpPr/>
          <p:nvPr/>
        </p:nvSpPr>
        <p:spPr>
          <a:xfrm>
            <a:off x="1149548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0" name="Rectangle 3269"/>
          <p:cNvSpPr/>
          <p:nvPr/>
        </p:nvSpPr>
        <p:spPr>
          <a:xfrm>
            <a:off x="118080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1" name="Oval 3270"/>
          <p:cNvSpPr/>
          <p:nvPr/>
        </p:nvSpPr>
        <p:spPr>
          <a:xfrm>
            <a:off x="118763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2" name="Moon 3271"/>
          <p:cNvSpPr/>
          <p:nvPr/>
        </p:nvSpPr>
        <p:spPr>
          <a:xfrm>
            <a:off x="118763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3" name="Rectangle 3272"/>
          <p:cNvSpPr/>
          <p:nvPr/>
        </p:nvSpPr>
        <p:spPr>
          <a:xfrm>
            <a:off x="9522588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4" name="Oval 3273"/>
          <p:cNvSpPr/>
          <p:nvPr/>
        </p:nvSpPr>
        <p:spPr>
          <a:xfrm>
            <a:off x="959096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5" name="Moon 3274"/>
          <p:cNvSpPr/>
          <p:nvPr/>
        </p:nvSpPr>
        <p:spPr>
          <a:xfrm>
            <a:off x="959096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" name="Rectangle 3275"/>
          <p:cNvSpPr/>
          <p:nvPr/>
        </p:nvSpPr>
        <p:spPr>
          <a:xfrm>
            <a:off x="9903491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" name="Oval 3276"/>
          <p:cNvSpPr/>
          <p:nvPr/>
        </p:nvSpPr>
        <p:spPr>
          <a:xfrm>
            <a:off x="997186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8" name="Moon 3277"/>
          <p:cNvSpPr/>
          <p:nvPr/>
        </p:nvSpPr>
        <p:spPr>
          <a:xfrm>
            <a:off x="997186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9" name="Rectangle 3278"/>
          <p:cNvSpPr/>
          <p:nvPr/>
        </p:nvSpPr>
        <p:spPr>
          <a:xfrm>
            <a:off x="10284395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0" name="Oval 3279"/>
          <p:cNvSpPr/>
          <p:nvPr/>
        </p:nvSpPr>
        <p:spPr>
          <a:xfrm>
            <a:off x="1035277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1" name="Moon 3280"/>
          <p:cNvSpPr/>
          <p:nvPr/>
        </p:nvSpPr>
        <p:spPr>
          <a:xfrm>
            <a:off x="1035277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2" name="Rectangle 3281"/>
          <p:cNvSpPr/>
          <p:nvPr/>
        </p:nvSpPr>
        <p:spPr>
          <a:xfrm>
            <a:off x="10665298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3" name="Oval 3282"/>
          <p:cNvSpPr/>
          <p:nvPr/>
        </p:nvSpPr>
        <p:spPr>
          <a:xfrm>
            <a:off x="1073367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4" name="Moon 3283"/>
          <p:cNvSpPr/>
          <p:nvPr/>
        </p:nvSpPr>
        <p:spPr>
          <a:xfrm>
            <a:off x="1073367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5" name="Rectangle 3284"/>
          <p:cNvSpPr/>
          <p:nvPr/>
        </p:nvSpPr>
        <p:spPr>
          <a:xfrm>
            <a:off x="11046202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6" name="Oval 3285"/>
          <p:cNvSpPr/>
          <p:nvPr/>
        </p:nvSpPr>
        <p:spPr>
          <a:xfrm>
            <a:off x="1111457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7" name="Moon 3286"/>
          <p:cNvSpPr/>
          <p:nvPr/>
        </p:nvSpPr>
        <p:spPr>
          <a:xfrm>
            <a:off x="1111457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8" name="Rectangle 3287"/>
          <p:cNvSpPr/>
          <p:nvPr/>
        </p:nvSpPr>
        <p:spPr>
          <a:xfrm>
            <a:off x="11427105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9" name="Oval 3288"/>
          <p:cNvSpPr/>
          <p:nvPr/>
        </p:nvSpPr>
        <p:spPr>
          <a:xfrm>
            <a:off x="1149548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0" name="Moon 3289"/>
          <p:cNvSpPr/>
          <p:nvPr/>
        </p:nvSpPr>
        <p:spPr>
          <a:xfrm>
            <a:off x="1149548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1" name="Rectangle 3290"/>
          <p:cNvSpPr/>
          <p:nvPr/>
        </p:nvSpPr>
        <p:spPr>
          <a:xfrm>
            <a:off x="11808002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92" name="Oval 3291"/>
          <p:cNvSpPr/>
          <p:nvPr/>
        </p:nvSpPr>
        <p:spPr>
          <a:xfrm>
            <a:off x="1187637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3" name="Moon 3292"/>
          <p:cNvSpPr/>
          <p:nvPr/>
        </p:nvSpPr>
        <p:spPr>
          <a:xfrm>
            <a:off x="1187637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4" name="Rectangle 3293"/>
          <p:cNvSpPr/>
          <p:nvPr/>
        </p:nvSpPr>
        <p:spPr>
          <a:xfrm>
            <a:off x="9522588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5" name="Oval 3294"/>
          <p:cNvSpPr/>
          <p:nvPr/>
        </p:nvSpPr>
        <p:spPr>
          <a:xfrm>
            <a:off x="959096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6" name="Moon 3295"/>
          <p:cNvSpPr/>
          <p:nvPr/>
        </p:nvSpPr>
        <p:spPr>
          <a:xfrm>
            <a:off x="959096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7" name="Rectangle 3296"/>
          <p:cNvSpPr/>
          <p:nvPr/>
        </p:nvSpPr>
        <p:spPr>
          <a:xfrm>
            <a:off x="9903491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8" name="Oval 3297"/>
          <p:cNvSpPr/>
          <p:nvPr/>
        </p:nvSpPr>
        <p:spPr>
          <a:xfrm>
            <a:off x="997186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9" name="Moon 3298"/>
          <p:cNvSpPr/>
          <p:nvPr/>
        </p:nvSpPr>
        <p:spPr>
          <a:xfrm>
            <a:off x="997186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0" name="Rectangle 3299"/>
          <p:cNvSpPr/>
          <p:nvPr/>
        </p:nvSpPr>
        <p:spPr>
          <a:xfrm>
            <a:off x="10284395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1" name="Oval 3300"/>
          <p:cNvSpPr/>
          <p:nvPr/>
        </p:nvSpPr>
        <p:spPr>
          <a:xfrm>
            <a:off x="1035277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2" name="Moon 3301"/>
          <p:cNvSpPr/>
          <p:nvPr/>
        </p:nvSpPr>
        <p:spPr>
          <a:xfrm>
            <a:off x="1035277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3" name="Rectangle 3302"/>
          <p:cNvSpPr/>
          <p:nvPr/>
        </p:nvSpPr>
        <p:spPr>
          <a:xfrm>
            <a:off x="10665298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04" name="Oval 3303"/>
          <p:cNvSpPr/>
          <p:nvPr/>
        </p:nvSpPr>
        <p:spPr>
          <a:xfrm>
            <a:off x="1073367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5" name="Moon 3304"/>
          <p:cNvSpPr/>
          <p:nvPr/>
        </p:nvSpPr>
        <p:spPr>
          <a:xfrm>
            <a:off x="1073367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6" name="Rectangle 3305"/>
          <p:cNvSpPr/>
          <p:nvPr/>
        </p:nvSpPr>
        <p:spPr>
          <a:xfrm>
            <a:off x="1104620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07" name="Oval 3306"/>
          <p:cNvSpPr/>
          <p:nvPr/>
        </p:nvSpPr>
        <p:spPr>
          <a:xfrm>
            <a:off x="1111457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8" name="Moon 3307"/>
          <p:cNvSpPr/>
          <p:nvPr/>
        </p:nvSpPr>
        <p:spPr>
          <a:xfrm>
            <a:off x="1111457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9" name="Rectangle 3308"/>
          <p:cNvSpPr/>
          <p:nvPr/>
        </p:nvSpPr>
        <p:spPr>
          <a:xfrm>
            <a:off x="11427105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10" name="Oval 3309"/>
          <p:cNvSpPr/>
          <p:nvPr/>
        </p:nvSpPr>
        <p:spPr>
          <a:xfrm>
            <a:off x="1149548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" name="Moon 3310"/>
          <p:cNvSpPr/>
          <p:nvPr/>
        </p:nvSpPr>
        <p:spPr>
          <a:xfrm>
            <a:off x="1149548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2" name="Rectangle 3311"/>
          <p:cNvSpPr/>
          <p:nvPr/>
        </p:nvSpPr>
        <p:spPr>
          <a:xfrm>
            <a:off x="1180800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13" name="Oval 3312"/>
          <p:cNvSpPr/>
          <p:nvPr/>
        </p:nvSpPr>
        <p:spPr>
          <a:xfrm>
            <a:off x="1187637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4" name="Moon 3313"/>
          <p:cNvSpPr/>
          <p:nvPr/>
        </p:nvSpPr>
        <p:spPr>
          <a:xfrm>
            <a:off x="1187637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5" name="Rectangle 3314"/>
          <p:cNvSpPr/>
          <p:nvPr/>
        </p:nvSpPr>
        <p:spPr>
          <a:xfrm>
            <a:off x="9522588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6" name="Oval 3315"/>
          <p:cNvSpPr/>
          <p:nvPr/>
        </p:nvSpPr>
        <p:spPr>
          <a:xfrm>
            <a:off x="959096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7" name="Moon 3316"/>
          <p:cNvSpPr/>
          <p:nvPr/>
        </p:nvSpPr>
        <p:spPr>
          <a:xfrm>
            <a:off x="959096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8" name="Rectangle 3317"/>
          <p:cNvSpPr/>
          <p:nvPr/>
        </p:nvSpPr>
        <p:spPr>
          <a:xfrm>
            <a:off x="9903491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9" name="Oval 3318"/>
          <p:cNvSpPr/>
          <p:nvPr/>
        </p:nvSpPr>
        <p:spPr>
          <a:xfrm>
            <a:off x="997186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0" name="Moon 3319"/>
          <p:cNvSpPr/>
          <p:nvPr/>
        </p:nvSpPr>
        <p:spPr>
          <a:xfrm>
            <a:off x="997186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1" name="Rectangle 3320"/>
          <p:cNvSpPr/>
          <p:nvPr/>
        </p:nvSpPr>
        <p:spPr>
          <a:xfrm>
            <a:off x="10284395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2" name="Oval 3321"/>
          <p:cNvSpPr/>
          <p:nvPr/>
        </p:nvSpPr>
        <p:spPr>
          <a:xfrm>
            <a:off x="1035277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3" name="Moon 3322"/>
          <p:cNvSpPr/>
          <p:nvPr/>
        </p:nvSpPr>
        <p:spPr>
          <a:xfrm>
            <a:off x="1035277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4" name="Rectangle 3323"/>
          <p:cNvSpPr/>
          <p:nvPr/>
        </p:nvSpPr>
        <p:spPr>
          <a:xfrm>
            <a:off x="10665298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25" name="Oval 3324"/>
          <p:cNvSpPr/>
          <p:nvPr/>
        </p:nvSpPr>
        <p:spPr>
          <a:xfrm>
            <a:off x="1073367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6" name="Moon 3325"/>
          <p:cNvSpPr/>
          <p:nvPr/>
        </p:nvSpPr>
        <p:spPr>
          <a:xfrm>
            <a:off x="1073367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7" name="Rectangle 3326"/>
          <p:cNvSpPr/>
          <p:nvPr/>
        </p:nvSpPr>
        <p:spPr>
          <a:xfrm>
            <a:off x="11046202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28" name="Oval 3327"/>
          <p:cNvSpPr/>
          <p:nvPr/>
        </p:nvSpPr>
        <p:spPr>
          <a:xfrm>
            <a:off x="1111457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9" name="Moon 3328"/>
          <p:cNvSpPr/>
          <p:nvPr/>
        </p:nvSpPr>
        <p:spPr>
          <a:xfrm>
            <a:off x="1111457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0" name="Rectangle 3329"/>
          <p:cNvSpPr/>
          <p:nvPr/>
        </p:nvSpPr>
        <p:spPr>
          <a:xfrm>
            <a:off x="11427105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31" name="Oval 3330"/>
          <p:cNvSpPr/>
          <p:nvPr/>
        </p:nvSpPr>
        <p:spPr>
          <a:xfrm>
            <a:off x="1149548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2" name="Moon 3331"/>
          <p:cNvSpPr/>
          <p:nvPr/>
        </p:nvSpPr>
        <p:spPr>
          <a:xfrm>
            <a:off x="1149548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3" name="Rectangle 3332"/>
          <p:cNvSpPr/>
          <p:nvPr/>
        </p:nvSpPr>
        <p:spPr>
          <a:xfrm>
            <a:off x="11808002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34" name="Oval 3333"/>
          <p:cNvSpPr/>
          <p:nvPr/>
        </p:nvSpPr>
        <p:spPr>
          <a:xfrm>
            <a:off x="1187637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5" name="Moon 3334"/>
          <p:cNvSpPr/>
          <p:nvPr/>
        </p:nvSpPr>
        <p:spPr>
          <a:xfrm>
            <a:off x="1187637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6" name="Rectangle 3335"/>
          <p:cNvSpPr/>
          <p:nvPr/>
        </p:nvSpPr>
        <p:spPr>
          <a:xfrm>
            <a:off x="9522588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7" name="Oval 3336"/>
          <p:cNvSpPr/>
          <p:nvPr/>
        </p:nvSpPr>
        <p:spPr>
          <a:xfrm>
            <a:off x="959096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8" name="Moon 3337"/>
          <p:cNvSpPr/>
          <p:nvPr/>
        </p:nvSpPr>
        <p:spPr>
          <a:xfrm>
            <a:off x="959096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9" name="Rectangle 3338"/>
          <p:cNvSpPr/>
          <p:nvPr/>
        </p:nvSpPr>
        <p:spPr>
          <a:xfrm>
            <a:off x="9903491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0" name="Oval 3339"/>
          <p:cNvSpPr/>
          <p:nvPr/>
        </p:nvSpPr>
        <p:spPr>
          <a:xfrm>
            <a:off x="997186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1" name="Moon 3340"/>
          <p:cNvSpPr/>
          <p:nvPr/>
        </p:nvSpPr>
        <p:spPr>
          <a:xfrm>
            <a:off x="997186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2" name="Rectangle 3341"/>
          <p:cNvSpPr/>
          <p:nvPr/>
        </p:nvSpPr>
        <p:spPr>
          <a:xfrm>
            <a:off x="10284395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3" name="Oval 3342"/>
          <p:cNvSpPr/>
          <p:nvPr/>
        </p:nvSpPr>
        <p:spPr>
          <a:xfrm>
            <a:off x="1035277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4" name="Moon 3343"/>
          <p:cNvSpPr/>
          <p:nvPr/>
        </p:nvSpPr>
        <p:spPr>
          <a:xfrm>
            <a:off x="1035277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5" name="Rectangle 3344"/>
          <p:cNvSpPr/>
          <p:nvPr/>
        </p:nvSpPr>
        <p:spPr>
          <a:xfrm>
            <a:off x="10665298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6" name="Oval 3345"/>
          <p:cNvSpPr/>
          <p:nvPr/>
        </p:nvSpPr>
        <p:spPr>
          <a:xfrm>
            <a:off x="1073367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7" name="Moon 3346"/>
          <p:cNvSpPr/>
          <p:nvPr/>
        </p:nvSpPr>
        <p:spPr>
          <a:xfrm>
            <a:off x="1073367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8" name="Rectangle 3347"/>
          <p:cNvSpPr/>
          <p:nvPr/>
        </p:nvSpPr>
        <p:spPr>
          <a:xfrm>
            <a:off x="11046202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9" name="Oval 3348"/>
          <p:cNvSpPr/>
          <p:nvPr/>
        </p:nvSpPr>
        <p:spPr>
          <a:xfrm>
            <a:off x="1111457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0" name="Moon 3349"/>
          <p:cNvSpPr/>
          <p:nvPr/>
        </p:nvSpPr>
        <p:spPr>
          <a:xfrm>
            <a:off x="1111457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1" name="Rectangle 3350"/>
          <p:cNvSpPr/>
          <p:nvPr/>
        </p:nvSpPr>
        <p:spPr>
          <a:xfrm>
            <a:off x="11427105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2" name="Oval 3351"/>
          <p:cNvSpPr/>
          <p:nvPr/>
        </p:nvSpPr>
        <p:spPr>
          <a:xfrm>
            <a:off x="1149548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3" name="Moon 3352"/>
          <p:cNvSpPr/>
          <p:nvPr/>
        </p:nvSpPr>
        <p:spPr>
          <a:xfrm>
            <a:off x="1149548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4" name="Rectangle 3353"/>
          <p:cNvSpPr/>
          <p:nvPr/>
        </p:nvSpPr>
        <p:spPr>
          <a:xfrm>
            <a:off x="11808002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5" name="Oval 3354"/>
          <p:cNvSpPr/>
          <p:nvPr/>
        </p:nvSpPr>
        <p:spPr>
          <a:xfrm>
            <a:off x="1187637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6" name="Moon 3355"/>
          <p:cNvSpPr/>
          <p:nvPr/>
        </p:nvSpPr>
        <p:spPr>
          <a:xfrm>
            <a:off x="1187637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7" name="Rectangle 3356"/>
          <p:cNvSpPr/>
          <p:nvPr/>
        </p:nvSpPr>
        <p:spPr>
          <a:xfrm>
            <a:off x="9522588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8" name="Oval 3357"/>
          <p:cNvSpPr/>
          <p:nvPr/>
        </p:nvSpPr>
        <p:spPr>
          <a:xfrm>
            <a:off x="959096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9" name="Moon 3358"/>
          <p:cNvSpPr/>
          <p:nvPr/>
        </p:nvSpPr>
        <p:spPr>
          <a:xfrm>
            <a:off x="959096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0" name="Rectangle 3359"/>
          <p:cNvSpPr/>
          <p:nvPr/>
        </p:nvSpPr>
        <p:spPr>
          <a:xfrm>
            <a:off x="990349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1" name="Oval 3360"/>
          <p:cNvSpPr/>
          <p:nvPr/>
        </p:nvSpPr>
        <p:spPr>
          <a:xfrm>
            <a:off x="997186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2" name="Moon 3361"/>
          <p:cNvSpPr/>
          <p:nvPr/>
        </p:nvSpPr>
        <p:spPr>
          <a:xfrm>
            <a:off x="997186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3" name="Rectangle 3362"/>
          <p:cNvSpPr/>
          <p:nvPr/>
        </p:nvSpPr>
        <p:spPr>
          <a:xfrm>
            <a:off x="10284395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4" name="Oval 3363"/>
          <p:cNvSpPr/>
          <p:nvPr/>
        </p:nvSpPr>
        <p:spPr>
          <a:xfrm>
            <a:off x="1035277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5" name="Moon 3364"/>
          <p:cNvSpPr/>
          <p:nvPr/>
        </p:nvSpPr>
        <p:spPr>
          <a:xfrm>
            <a:off x="1035277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6" name="Rectangle 3365"/>
          <p:cNvSpPr/>
          <p:nvPr/>
        </p:nvSpPr>
        <p:spPr>
          <a:xfrm>
            <a:off x="10665298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7" name="Oval 3366"/>
          <p:cNvSpPr/>
          <p:nvPr/>
        </p:nvSpPr>
        <p:spPr>
          <a:xfrm>
            <a:off x="1073367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8" name="Moon 3367"/>
          <p:cNvSpPr/>
          <p:nvPr/>
        </p:nvSpPr>
        <p:spPr>
          <a:xfrm>
            <a:off x="1073367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9" name="Rectangle 3368"/>
          <p:cNvSpPr/>
          <p:nvPr/>
        </p:nvSpPr>
        <p:spPr>
          <a:xfrm>
            <a:off x="11046202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0" name="Oval 3369"/>
          <p:cNvSpPr/>
          <p:nvPr/>
        </p:nvSpPr>
        <p:spPr>
          <a:xfrm>
            <a:off x="11114578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1" name="Moon 3370"/>
          <p:cNvSpPr/>
          <p:nvPr/>
        </p:nvSpPr>
        <p:spPr>
          <a:xfrm>
            <a:off x="11114578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2" name="Rectangle 3371"/>
          <p:cNvSpPr/>
          <p:nvPr/>
        </p:nvSpPr>
        <p:spPr>
          <a:xfrm>
            <a:off x="11427105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3" name="Oval 3372"/>
          <p:cNvSpPr/>
          <p:nvPr/>
        </p:nvSpPr>
        <p:spPr>
          <a:xfrm>
            <a:off x="1149548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4" name="Moon 3373"/>
          <p:cNvSpPr/>
          <p:nvPr/>
        </p:nvSpPr>
        <p:spPr>
          <a:xfrm>
            <a:off x="1149548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5" name="Rectangle 3374"/>
          <p:cNvSpPr/>
          <p:nvPr/>
        </p:nvSpPr>
        <p:spPr>
          <a:xfrm>
            <a:off x="11808002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6" name="Oval 3375"/>
          <p:cNvSpPr/>
          <p:nvPr/>
        </p:nvSpPr>
        <p:spPr>
          <a:xfrm>
            <a:off x="11876378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7" name="Moon 3376"/>
          <p:cNvSpPr/>
          <p:nvPr/>
        </p:nvSpPr>
        <p:spPr>
          <a:xfrm>
            <a:off x="11876378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8" name="Rectangle 3377"/>
          <p:cNvSpPr/>
          <p:nvPr/>
        </p:nvSpPr>
        <p:spPr>
          <a:xfrm>
            <a:off x="9522588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" name="Oval 3378"/>
          <p:cNvSpPr/>
          <p:nvPr/>
        </p:nvSpPr>
        <p:spPr>
          <a:xfrm>
            <a:off x="959096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" name="Moon 3379"/>
          <p:cNvSpPr/>
          <p:nvPr/>
        </p:nvSpPr>
        <p:spPr>
          <a:xfrm>
            <a:off x="959096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1" name="Rectangle 3380"/>
          <p:cNvSpPr/>
          <p:nvPr/>
        </p:nvSpPr>
        <p:spPr>
          <a:xfrm>
            <a:off x="990349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82" name="Oval 3381"/>
          <p:cNvSpPr/>
          <p:nvPr/>
        </p:nvSpPr>
        <p:spPr>
          <a:xfrm>
            <a:off x="997186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3" name="Moon 3382"/>
          <p:cNvSpPr/>
          <p:nvPr/>
        </p:nvSpPr>
        <p:spPr>
          <a:xfrm>
            <a:off x="997186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4" name="Rectangle 3383"/>
          <p:cNvSpPr/>
          <p:nvPr/>
        </p:nvSpPr>
        <p:spPr>
          <a:xfrm>
            <a:off x="10284395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85" name="Oval 3384"/>
          <p:cNvSpPr/>
          <p:nvPr/>
        </p:nvSpPr>
        <p:spPr>
          <a:xfrm>
            <a:off x="10352771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6" name="Moon 3385"/>
          <p:cNvSpPr/>
          <p:nvPr/>
        </p:nvSpPr>
        <p:spPr>
          <a:xfrm>
            <a:off x="10352771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7" name="Rectangle 3386"/>
          <p:cNvSpPr/>
          <p:nvPr/>
        </p:nvSpPr>
        <p:spPr>
          <a:xfrm>
            <a:off x="10665298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8" name="Oval 3387"/>
          <p:cNvSpPr/>
          <p:nvPr/>
        </p:nvSpPr>
        <p:spPr>
          <a:xfrm>
            <a:off x="1073367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9" name="Moon 3388"/>
          <p:cNvSpPr/>
          <p:nvPr/>
        </p:nvSpPr>
        <p:spPr>
          <a:xfrm>
            <a:off x="1073367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0" name="Rectangle 3389"/>
          <p:cNvSpPr/>
          <p:nvPr/>
        </p:nvSpPr>
        <p:spPr>
          <a:xfrm>
            <a:off x="11046202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1" name="Oval 3390"/>
          <p:cNvSpPr/>
          <p:nvPr/>
        </p:nvSpPr>
        <p:spPr>
          <a:xfrm>
            <a:off x="11114578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2" name="Moon 3391"/>
          <p:cNvSpPr/>
          <p:nvPr/>
        </p:nvSpPr>
        <p:spPr>
          <a:xfrm>
            <a:off x="11114578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3" name="Rectangle 3392"/>
          <p:cNvSpPr/>
          <p:nvPr/>
        </p:nvSpPr>
        <p:spPr>
          <a:xfrm>
            <a:off x="11427105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4" name="Oval 3393"/>
          <p:cNvSpPr/>
          <p:nvPr/>
        </p:nvSpPr>
        <p:spPr>
          <a:xfrm>
            <a:off x="11495481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5" name="Moon 3394"/>
          <p:cNvSpPr/>
          <p:nvPr/>
        </p:nvSpPr>
        <p:spPr>
          <a:xfrm>
            <a:off x="11495481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6" name="Rectangle 3395"/>
          <p:cNvSpPr/>
          <p:nvPr/>
        </p:nvSpPr>
        <p:spPr>
          <a:xfrm>
            <a:off x="11808002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7" name="Oval 3396"/>
          <p:cNvSpPr/>
          <p:nvPr/>
        </p:nvSpPr>
        <p:spPr>
          <a:xfrm>
            <a:off x="11876378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8" name="Moon 3397"/>
          <p:cNvSpPr/>
          <p:nvPr/>
        </p:nvSpPr>
        <p:spPr>
          <a:xfrm>
            <a:off x="11876378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2" name="Rectangle 3401"/>
          <p:cNvSpPr/>
          <p:nvPr/>
        </p:nvSpPr>
        <p:spPr>
          <a:xfrm>
            <a:off x="990349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3" name="Oval 3402"/>
          <p:cNvSpPr/>
          <p:nvPr/>
        </p:nvSpPr>
        <p:spPr>
          <a:xfrm>
            <a:off x="997186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4" name="Moon 3403"/>
          <p:cNvSpPr/>
          <p:nvPr/>
        </p:nvSpPr>
        <p:spPr>
          <a:xfrm>
            <a:off x="997186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5" name="Rectangle 3404"/>
          <p:cNvSpPr/>
          <p:nvPr/>
        </p:nvSpPr>
        <p:spPr>
          <a:xfrm>
            <a:off x="10284395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6" name="Oval 3405"/>
          <p:cNvSpPr/>
          <p:nvPr/>
        </p:nvSpPr>
        <p:spPr>
          <a:xfrm>
            <a:off x="10352771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7" name="Moon 3406"/>
          <p:cNvSpPr/>
          <p:nvPr/>
        </p:nvSpPr>
        <p:spPr>
          <a:xfrm>
            <a:off x="10352771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8" name="Rectangle 3407"/>
          <p:cNvSpPr/>
          <p:nvPr/>
        </p:nvSpPr>
        <p:spPr>
          <a:xfrm>
            <a:off x="10665298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09" name="Oval 3408"/>
          <p:cNvSpPr/>
          <p:nvPr/>
        </p:nvSpPr>
        <p:spPr>
          <a:xfrm>
            <a:off x="10733674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0" name="Moon 3409"/>
          <p:cNvSpPr/>
          <p:nvPr/>
        </p:nvSpPr>
        <p:spPr>
          <a:xfrm>
            <a:off x="10733674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1" name="Rectangle 3410"/>
          <p:cNvSpPr/>
          <p:nvPr/>
        </p:nvSpPr>
        <p:spPr>
          <a:xfrm>
            <a:off x="11046202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2" name="Oval 3411"/>
          <p:cNvSpPr/>
          <p:nvPr/>
        </p:nvSpPr>
        <p:spPr>
          <a:xfrm>
            <a:off x="11114578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3" name="Moon 3412"/>
          <p:cNvSpPr/>
          <p:nvPr/>
        </p:nvSpPr>
        <p:spPr>
          <a:xfrm>
            <a:off x="11114578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4" name="Rectangle 3413"/>
          <p:cNvSpPr/>
          <p:nvPr/>
        </p:nvSpPr>
        <p:spPr>
          <a:xfrm>
            <a:off x="11427105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5" name="Oval 3414"/>
          <p:cNvSpPr/>
          <p:nvPr/>
        </p:nvSpPr>
        <p:spPr>
          <a:xfrm>
            <a:off x="11495481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6" name="Moon 3415"/>
          <p:cNvSpPr/>
          <p:nvPr/>
        </p:nvSpPr>
        <p:spPr>
          <a:xfrm>
            <a:off x="11495481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7" name="Rectangle 3416"/>
          <p:cNvSpPr/>
          <p:nvPr/>
        </p:nvSpPr>
        <p:spPr>
          <a:xfrm>
            <a:off x="11808002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8" name="Oval 3417"/>
          <p:cNvSpPr/>
          <p:nvPr/>
        </p:nvSpPr>
        <p:spPr>
          <a:xfrm>
            <a:off x="11876378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9" name="Moon 3418"/>
          <p:cNvSpPr/>
          <p:nvPr/>
        </p:nvSpPr>
        <p:spPr>
          <a:xfrm>
            <a:off x="11876378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3" name="Rectangle 3422"/>
          <p:cNvSpPr/>
          <p:nvPr/>
        </p:nvSpPr>
        <p:spPr>
          <a:xfrm>
            <a:off x="9903491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6" name="Rectangle 3425"/>
          <p:cNvSpPr/>
          <p:nvPr/>
        </p:nvSpPr>
        <p:spPr>
          <a:xfrm>
            <a:off x="10284395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7" name="Oval 3426"/>
          <p:cNvSpPr/>
          <p:nvPr/>
        </p:nvSpPr>
        <p:spPr>
          <a:xfrm>
            <a:off x="10352771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8" name="Moon 3427"/>
          <p:cNvSpPr/>
          <p:nvPr/>
        </p:nvSpPr>
        <p:spPr>
          <a:xfrm>
            <a:off x="10352771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9" name="Rectangle 3428"/>
          <p:cNvSpPr/>
          <p:nvPr/>
        </p:nvSpPr>
        <p:spPr>
          <a:xfrm>
            <a:off x="10665298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0" name="Oval 3429"/>
          <p:cNvSpPr/>
          <p:nvPr/>
        </p:nvSpPr>
        <p:spPr>
          <a:xfrm>
            <a:off x="10733674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1" name="Moon 3430"/>
          <p:cNvSpPr/>
          <p:nvPr/>
        </p:nvSpPr>
        <p:spPr>
          <a:xfrm>
            <a:off x="10733674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2" name="Rectangle 3431"/>
          <p:cNvSpPr/>
          <p:nvPr/>
        </p:nvSpPr>
        <p:spPr>
          <a:xfrm>
            <a:off x="11046202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3" name="Oval 3432"/>
          <p:cNvSpPr/>
          <p:nvPr/>
        </p:nvSpPr>
        <p:spPr>
          <a:xfrm>
            <a:off x="11114578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4" name="Moon 3433"/>
          <p:cNvSpPr/>
          <p:nvPr/>
        </p:nvSpPr>
        <p:spPr>
          <a:xfrm>
            <a:off x="11114578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5" name="Rectangle 3434"/>
          <p:cNvSpPr/>
          <p:nvPr/>
        </p:nvSpPr>
        <p:spPr>
          <a:xfrm>
            <a:off x="11427105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6" name="Oval 3435"/>
          <p:cNvSpPr/>
          <p:nvPr/>
        </p:nvSpPr>
        <p:spPr>
          <a:xfrm>
            <a:off x="11495481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7" name="Moon 3436"/>
          <p:cNvSpPr/>
          <p:nvPr/>
        </p:nvSpPr>
        <p:spPr>
          <a:xfrm>
            <a:off x="11495481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8" name="Rectangle 3437"/>
          <p:cNvSpPr/>
          <p:nvPr/>
        </p:nvSpPr>
        <p:spPr>
          <a:xfrm>
            <a:off x="11808002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9" name="Oval 3438"/>
          <p:cNvSpPr/>
          <p:nvPr/>
        </p:nvSpPr>
        <p:spPr>
          <a:xfrm>
            <a:off x="11876378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0" name="Moon 3439"/>
          <p:cNvSpPr/>
          <p:nvPr/>
        </p:nvSpPr>
        <p:spPr>
          <a:xfrm>
            <a:off x="11876378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4" name="Rectangle 3443"/>
          <p:cNvSpPr/>
          <p:nvPr/>
        </p:nvSpPr>
        <p:spPr>
          <a:xfrm>
            <a:off x="990349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7" name="Rectangle 3446"/>
          <p:cNvSpPr/>
          <p:nvPr/>
        </p:nvSpPr>
        <p:spPr>
          <a:xfrm>
            <a:off x="10284395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8" name="Oval 3447"/>
          <p:cNvSpPr/>
          <p:nvPr/>
        </p:nvSpPr>
        <p:spPr>
          <a:xfrm>
            <a:off x="10352771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0" name="Rectangle 3449"/>
          <p:cNvSpPr/>
          <p:nvPr/>
        </p:nvSpPr>
        <p:spPr>
          <a:xfrm>
            <a:off x="10665298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1" name="Oval 3450"/>
          <p:cNvSpPr/>
          <p:nvPr/>
        </p:nvSpPr>
        <p:spPr>
          <a:xfrm>
            <a:off x="10733674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2" name="Moon 3451"/>
          <p:cNvSpPr/>
          <p:nvPr/>
        </p:nvSpPr>
        <p:spPr>
          <a:xfrm>
            <a:off x="10733674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3" name="Rectangle 3452"/>
          <p:cNvSpPr/>
          <p:nvPr/>
        </p:nvSpPr>
        <p:spPr>
          <a:xfrm>
            <a:off x="11046202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4" name="Oval 3453"/>
          <p:cNvSpPr/>
          <p:nvPr/>
        </p:nvSpPr>
        <p:spPr>
          <a:xfrm>
            <a:off x="11114578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5" name="Moon 3454"/>
          <p:cNvSpPr/>
          <p:nvPr/>
        </p:nvSpPr>
        <p:spPr>
          <a:xfrm>
            <a:off x="11114578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6" name="Rectangle 3455"/>
          <p:cNvSpPr/>
          <p:nvPr/>
        </p:nvSpPr>
        <p:spPr>
          <a:xfrm>
            <a:off x="11427105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7" name="Oval 3456"/>
          <p:cNvSpPr/>
          <p:nvPr/>
        </p:nvSpPr>
        <p:spPr>
          <a:xfrm>
            <a:off x="11495481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8" name="Moon 3457"/>
          <p:cNvSpPr/>
          <p:nvPr/>
        </p:nvSpPr>
        <p:spPr>
          <a:xfrm>
            <a:off x="11495481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9" name="Rectangle 3458"/>
          <p:cNvSpPr/>
          <p:nvPr/>
        </p:nvSpPr>
        <p:spPr>
          <a:xfrm>
            <a:off x="11808002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0" name="Oval 3459"/>
          <p:cNvSpPr/>
          <p:nvPr/>
        </p:nvSpPr>
        <p:spPr>
          <a:xfrm>
            <a:off x="11876378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1" name="Moon 3460"/>
          <p:cNvSpPr/>
          <p:nvPr/>
        </p:nvSpPr>
        <p:spPr>
          <a:xfrm>
            <a:off x="11876378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4" name="Rectangle 3473"/>
          <p:cNvSpPr/>
          <p:nvPr/>
        </p:nvSpPr>
        <p:spPr>
          <a:xfrm>
            <a:off x="110462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5" name="Oval 3474"/>
          <p:cNvSpPr/>
          <p:nvPr/>
        </p:nvSpPr>
        <p:spPr>
          <a:xfrm>
            <a:off x="111145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6" name="Moon 3475"/>
          <p:cNvSpPr/>
          <p:nvPr/>
        </p:nvSpPr>
        <p:spPr>
          <a:xfrm>
            <a:off x="111145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7" name="Rectangle 3476"/>
          <p:cNvSpPr/>
          <p:nvPr/>
        </p:nvSpPr>
        <p:spPr>
          <a:xfrm>
            <a:off x="1142710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8" name="Oval 3477"/>
          <p:cNvSpPr/>
          <p:nvPr/>
        </p:nvSpPr>
        <p:spPr>
          <a:xfrm>
            <a:off x="1149548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9" name="Moon 3478"/>
          <p:cNvSpPr/>
          <p:nvPr/>
        </p:nvSpPr>
        <p:spPr>
          <a:xfrm>
            <a:off x="1149548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0" name="Rectangle 3479"/>
          <p:cNvSpPr/>
          <p:nvPr/>
        </p:nvSpPr>
        <p:spPr>
          <a:xfrm>
            <a:off x="118080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" name="Oval 3480"/>
          <p:cNvSpPr/>
          <p:nvPr/>
        </p:nvSpPr>
        <p:spPr>
          <a:xfrm>
            <a:off x="118763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" name="Moon 3481"/>
          <p:cNvSpPr/>
          <p:nvPr/>
        </p:nvSpPr>
        <p:spPr>
          <a:xfrm>
            <a:off x="118763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5" name="Rectangle 3494"/>
          <p:cNvSpPr/>
          <p:nvPr/>
        </p:nvSpPr>
        <p:spPr>
          <a:xfrm>
            <a:off x="11046202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6" name="Oval 3495"/>
          <p:cNvSpPr/>
          <p:nvPr/>
        </p:nvSpPr>
        <p:spPr>
          <a:xfrm>
            <a:off x="111145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7" name="Moon 3496"/>
          <p:cNvSpPr/>
          <p:nvPr/>
        </p:nvSpPr>
        <p:spPr>
          <a:xfrm>
            <a:off x="111145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8" name="Rectangle 3497"/>
          <p:cNvSpPr/>
          <p:nvPr/>
        </p:nvSpPr>
        <p:spPr>
          <a:xfrm>
            <a:off x="1142710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9" name="Oval 3498"/>
          <p:cNvSpPr/>
          <p:nvPr/>
        </p:nvSpPr>
        <p:spPr>
          <a:xfrm>
            <a:off x="1149548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0" name="Moon 3499"/>
          <p:cNvSpPr/>
          <p:nvPr/>
        </p:nvSpPr>
        <p:spPr>
          <a:xfrm>
            <a:off x="1149548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1" name="Rectangle 3500"/>
          <p:cNvSpPr/>
          <p:nvPr/>
        </p:nvSpPr>
        <p:spPr>
          <a:xfrm>
            <a:off x="1180800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2" name="Oval 3501"/>
          <p:cNvSpPr/>
          <p:nvPr/>
        </p:nvSpPr>
        <p:spPr>
          <a:xfrm>
            <a:off x="118763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3" name="Moon 3502"/>
          <p:cNvSpPr/>
          <p:nvPr/>
        </p:nvSpPr>
        <p:spPr>
          <a:xfrm>
            <a:off x="118763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9" name="Rectangle 3518"/>
          <p:cNvSpPr/>
          <p:nvPr/>
        </p:nvSpPr>
        <p:spPr>
          <a:xfrm>
            <a:off x="1142710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0" name="Oval 3519"/>
          <p:cNvSpPr/>
          <p:nvPr/>
        </p:nvSpPr>
        <p:spPr>
          <a:xfrm>
            <a:off x="1149548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1" name="Moon 3520"/>
          <p:cNvSpPr/>
          <p:nvPr/>
        </p:nvSpPr>
        <p:spPr>
          <a:xfrm>
            <a:off x="1149548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2" name="Rectangle 3521"/>
          <p:cNvSpPr/>
          <p:nvPr/>
        </p:nvSpPr>
        <p:spPr>
          <a:xfrm>
            <a:off x="1180800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3" name="Oval 3522"/>
          <p:cNvSpPr/>
          <p:nvPr/>
        </p:nvSpPr>
        <p:spPr>
          <a:xfrm>
            <a:off x="118763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4" name="Moon 3523"/>
          <p:cNvSpPr/>
          <p:nvPr/>
        </p:nvSpPr>
        <p:spPr>
          <a:xfrm>
            <a:off x="118763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0" name="Rectangle 3539"/>
          <p:cNvSpPr/>
          <p:nvPr/>
        </p:nvSpPr>
        <p:spPr>
          <a:xfrm>
            <a:off x="1142710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1" name="Oval 3540"/>
          <p:cNvSpPr/>
          <p:nvPr/>
        </p:nvSpPr>
        <p:spPr>
          <a:xfrm>
            <a:off x="1149548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2" name="Moon 3541"/>
          <p:cNvSpPr/>
          <p:nvPr/>
        </p:nvSpPr>
        <p:spPr>
          <a:xfrm>
            <a:off x="1149548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3" name="Rectangle 3542"/>
          <p:cNvSpPr/>
          <p:nvPr/>
        </p:nvSpPr>
        <p:spPr>
          <a:xfrm>
            <a:off x="1180800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4" name="Oval 3543"/>
          <p:cNvSpPr/>
          <p:nvPr/>
        </p:nvSpPr>
        <p:spPr>
          <a:xfrm>
            <a:off x="118763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5" name="Moon 3544"/>
          <p:cNvSpPr/>
          <p:nvPr/>
        </p:nvSpPr>
        <p:spPr>
          <a:xfrm>
            <a:off x="118763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1" name="Rectangle 3560"/>
          <p:cNvSpPr/>
          <p:nvPr/>
        </p:nvSpPr>
        <p:spPr>
          <a:xfrm>
            <a:off x="1142710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2" name="Oval 3561"/>
          <p:cNvSpPr/>
          <p:nvPr/>
        </p:nvSpPr>
        <p:spPr>
          <a:xfrm>
            <a:off x="1149548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3" name="Moon 3562"/>
          <p:cNvSpPr/>
          <p:nvPr/>
        </p:nvSpPr>
        <p:spPr>
          <a:xfrm>
            <a:off x="1149548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4" name="Rectangle 3563"/>
          <p:cNvSpPr/>
          <p:nvPr/>
        </p:nvSpPr>
        <p:spPr>
          <a:xfrm>
            <a:off x="1180800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5" name="Oval 3564"/>
          <p:cNvSpPr/>
          <p:nvPr/>
        </p:nvSpPr>
        <p:spPr>
          <a:xfrm>
            <a:off x="118763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6" name="Moon 3565"/>
          <p:cNvSpPr/>
          <p:nvPr/>
        </p:nvSpPr>
        <p:spPr>
          <a:xfrm>
            <a:off x="118763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900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1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844" y="365125"/>
            <a:ext cx="9866312" cy="1325563"/>
          </a:xfrm>
        </p:spPr>
        <p:txBody>
          <a:bodyPr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844" y="1825625"/>
            <a:ext cx="9866312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844" y="6356350"/>
            <a:ext cx="2743200" cy="365125"/>
          </a:xfrm>
        </p:spPr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956" y="6356350"/>
            <a:ext cx="27432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oon 20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oon 23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oon 26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oon 29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oon 32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oon 35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oon 38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oon 53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oon 56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oon 59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oon 62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oon 65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oon 68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oon 71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oon 74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oon 77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oon 80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oon 83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oon 86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oon 89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oon 92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oon 95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oon 98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Moon 101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Moon 104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Moon 107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oon 110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Moon 113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 userDrawn="1"/>
        </p:nvSpPr>
        <p:spPr>
          <a:xfrm>
            <a:off x="1142710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 userDrawn="1"/>
        </p:nvSpPr>
        <p:spPr>
          <a:xfrm>
            <a:off x="1149548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Moon 116"/>
          <p:cNvSpPr/>
          <p:nvPr userDrawn="1"/>
        </p:nvSpPr>
        <p:spPr>
          <a:xfrm>
            <a:off x="1149548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 userDrawn="1"/>
        </p:nvSpPr>
        <p:spPr>
          <a:xfrm>
            <a:off x="11808002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 userDrawn="1"/>
        </p:nvSpPr>
        <p:spPr>
          <a:xfrm>
            <a:off x="118763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Moon 119"/>
          <p:cNvSpPr/>
          <p:nvPr userDrawn="1"/>
        </p:nvSpPr>
        <p:spPr>
          <a:xfrm>
            <a:off x="118763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 userDrawn="1"/>
        </p:nvSpPr>
        <p:spPr>
          <a:xfrm>
            <a:off x="1142710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 userDrawn="1"/>
        </p:nvSpPr>
        <p:spPr>
          <a:xfrm>
            <a:off x="1149548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oon 122"/>
          <p:cNvSpPr/>
          <p:nvPr userDrawn="1"/>
        </p:nvSpPr>
        <p:spPr>
          <a:xfrm>
            <a:off x="1149548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 userDrawn="1"/>
        </p:nvSpPr>
        <p:spPr>
          <a:xfrm>
            <a:off x="11808002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 userDrawn="1"/>
        </p:nvSpPr>
        <p:spPr>
          <a:xfrm>
            <a:off x="118763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Moon 125"/>
          <p:cNvSpPr/>
          <p:nvPr userDrawn="1"/>
        </p:nvSpPr>
        <p:spPr>
          <a:xfrm>
            <a:off x="118763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 userDrawn="1"/>
        </p:nvSpPr>
        <p:spPr>
          <a:xfrm>
            <a:off x="1142710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 userDrawn="1"/>
        </p:nvSpPr>
        <p:spPr>
          <a:xfrm>
            <a:off x="1149548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Moon 128"/>
          <p:cNvSpPr/>
          <p:nvPr userDrawn="1"/>
        </p:nvSpPr>
        <p:spPr>
          <a:xfrm>
            <a:off x="1149548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 userDrawn="1"/>
        </p:nvSpPr>
        <p:spPr>
          <a:xfrm>
            <a:off x="118080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 userDrawn="1"/>
        </p:nvSpPr>
        <p:spPr>
          <a:xfrm>
            <a:off x="118763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Moon 131"/>
          <p:cNvSpPr/>
          <p:nvPr userDrawn="1"/>
        </p:nvSpPr>
        <p:spPr>
          <a:xfrm>
            <a:off x="118763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 userDrawn="1"/>
        </p:nvSpPr>
        <p:spPr>
          <a:xfrm>
            <a:off x="11427105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 userDrawn="1"/>
        </p:nvSpPr>
        <p:spPr>
          <a:xfrm>
            <a:off x="1149548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oon 134"/>
          <p:cNvSpPr/>
          <p:nvPr userDrawn="1"/>
        </p:nvSpPr>
        <p:spPr>
          <a:xfrm>
            <a:off x="1149548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 userDrawn="1"/>
        </p:nvSpPr>
        <p:spPr>
          <a:xfrm>
            <a:off x="118080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 userDrawn="1"/>
        </p:nvSpPr>
        <p:spPr>
          <a:xfrm>
            <a:off x="118763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oon 137"/>
          <p:cNvSpPr/>
          <p:nvPr userDrawn="1"/>
        </p:nvSpPr>
        <p:spPr>
          <a:xfrm>
            <a:off x="118763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 userDrawn="1"/>
        </p:nvSpPr>
        <p:spPr>
          <a:xfrm>
            <a:off x="11427105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 userDrawn="1"/>
        </p:nvSpPr>
        <p:spPr>
          <a:xfrm>
            <a:off x="1149548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Moon 140"/>
          <p:cNvSpPr/>
          <p:nvPr userDrawn="1"/>
        </p:nvSpPr>
        <p:spPr>
          <a:xfrm>
            <a:off x="1149548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 userDrawn="1"/>
        </p:nvSpPr>
        <p:spPr>
          <a:xfrm>
            <a:off x="11808002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 userDrawn="1"/>
        </p:nvSpPr>
        <p:spPr>
          <a:xfrm>
            <a:off x="1187637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Moon 143"/>
          <p:cNvSpPr/>
          <p:nvPr userDrawn="1"/>
        </p:nvSpPr>
        <p:spPr>
          <a:xfrm>
            <a:off x="1187637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 userDrawn="1"/>
        </p:nvSpPr>
        <p:spPr>
          <a:xfrm>
            <a:off x="11427105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 userDrawn="1"/>
        </p:nvSpPr>
        <p:spPr>
          <a:xfrm>
            <a:off x="1149548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Moon 146"/>
          <p:cNvSpPr/>
          <p:nvPr userDrawn="1"/>
        </p:nvSpPr>
        <p:spPr>
          <a:xfrm>
            <a:off x="1149548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 userDrawn="1"/>
        </p:nvSpPr>
        <p:spPr>
          <a:xfrm>
            <a:off x="1180800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 userDrawn="1"/>
        </p:nvSpPr>
        <p:spPr>
          <a:xfrm>
            <a:off x="1187637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oon 149"/>
          <p:cNvSpPr/>
          <p:nvPr userDrawn="1"/>
        </p:nvSpPr>
        <p:spPr>
          <a:xfrm>
            <a:off x="1187637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 userDrawn="1"/>
        </p:nvSpPr>
        <p:spPr>
          <a:xfrm>
            <a:off x="11427105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 userDrawn="1"/>
        </p:nvSpPr>
        <p:spPr>
          <a:xfrm>
            <a:off x="1149548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oon 152"/>
          <p:cNvSpPr/>
          <p:nvPr userDrawn="1"/>
        </p:nvSpPr>
        <p:spPr>
          <a:xfrm>
            <a:off x="1149548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 userDrawn="1"/>
        </p:nvSpPr>
        <p:spPr>
          <a:xfrm>
            <a:off x="11808002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 userDrawn="1"/>
        </p:nvSpPr>
        <p:spPr>
          <a:xfrm>
            <a:off x="1187637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Moon 155"/>
          <p:cNvSpPr/>
          <p:nvPr userDrawn="1"/>
        </p:nvSpPr>
        <p:spPr>
          <a:xfrm>
            <a:off x="1187637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 userDrawn="1"/>
        </p:nvSpPr>
        <p:spPr>
          <a:xfrm>
            <a:off x="11427105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 userDrawn="1"/>
        </p:nvSpPr>
        <p:spPr>
          <a:xfrm>
            <a:off x="1149548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Moon 158"/>
          <p:cNvSpPr/>
          <p:nvPr userDrawn="1"/>
        </p:nvSpPr>
        <p:spPr>
          <a:xfrm>
            <a:off x="1149548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 userDrawn="1"/>
        </p:nvSpPr>
        <p:spPr>
          <a:xfrm>
            <a:off x="11808002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 userDrawn="1"/>
        </p:nvSpPr>
        <p:spPr>
          <a:xfrm>
            <a:off x="1187637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Moon 161"/>
          <p:cNvSpPr/>
          <p:nvPr userDrawn="1"/>
        </p:nvSpPr>
        <p:spPr>
          <a:xfrm>
            <a:off x="1187637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 userDrawn="1"/>
        </p:nvSpPr>
        <p:spPr>
          <a:xfrm>
            <a:off x="11427105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 userDrawn="1"/>
        </p:nvSpPr>
        <p:spPr>
          <a:xfrm>
            <a:off x="1149548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Moon 164"/>
          <p:cNvSpPr/>
          <p:nvPr userDrawn="1"/>
        </p:nvSpPr>
        <p:spPr>
          <a:xfrm>
            <a:off x="1149548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 userDrawn="1"/>
        </p:nvSpPr>
        <p:spPr>
          <a:xfrm>
            <a:off x="11808002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 userDrawn="1"/>
        </p:nvSpPr>
        <p:spPr>
          <a:xfrm>
            <a:off x="11876378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Moon 167"/>
          <p:cNvSpPr/>
          <p:nvPr userDrawn="1"/>
        </p:nvSpPr>
        <p:spPr>
          <a:xfrm>
            <a:off x="11876378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 userDrawn="1"/>
        </p:nvSpPr>
        <p:spPr>
          <a:xfrm>
            <a:off x="11427105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 userDrawn="1"/>
        </p:nvSpPr>
        <p:spPr>
          <a:xfrm>
            <a:off x="11495481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Moon 170"/>
          <p:cNvSpPr/>
          <p:nvPr userDrawn="1"/>
        </p:nvSpPr>
        <p:spPr>
          <a:xfrm>
            <a:off x="11495481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 userDrawn="1"/>
        </p:nvSpPr>
        <p:spPr>
          <a:xfrm>
            <a:off x="11808002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 userDrawn="1"/>
        </p:nvSpPr>
        <p:spPr>
          <a:xfrm>
            <a:off x="11876378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Moon 173"/>
          <p:cNvSpPr/>
          <p:nvPr userDrawn="1"/>
        </p:nvSpPr>
        <p:spPr>
          <a:xfrm>
            <a:off x="11876378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 userDrawn="1"/>
        </p:nvSpPr>
        <p:spPr>
          <a:xfrm>
            <a:off x="11427105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 userDrawn="1"/>
        </p:nvSpPr>
        <p:spPr>
          <a:xfrm>
            <a:off x="11495481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Moon 176"/>
          <p:cNvSpPr/>
          <p:nvPr userDrawn="1"/>
        </p:nvSpPr>
        <p:spPr>
          <a:xfrm>
            <a:off x="11495481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 userDrawn="1"/>
        </p:nvSpPr>
        <p:spPr>
          <a:xfrm>
            <a:off x="11808002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 userDrawn="1"/>
        </p:nvSpPr>
        <p:spPr>
          <a:xfrm>
            <a:off x="11876378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Moon 179"/>
          <p:cNvSpPr/>
          <p:nvPr userDrawn="1"/>
        </p:nvSpPr>
        <p:spPr>
          <a:xfrm>
            <a:off x="11876378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 userDrawn="1"/>
        </p:nvSpPr>
        <p:spPr>
          <a:xfrm>
            <a:off x="11427105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 userDrawn="1"/>
        </p:nvSpPr>
        <p:spPr>
          <a:xfrm>
            <a:off x="11495481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Moon 182"/>
          <p:cNvSpPr/>
          <p:nvPr userDrawn="1"/>
        </p:nvSpPr>
        <p:spPr>
          <a:xfrm>
            <a:off x="11495481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 userDrawn="1"/>
        </p:nvSpPr>
        <p:spPr>
          <a:xfrm>
            <a:off x="11808002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 userDrawn="1"/>
        </p:nvSpPr>
        <p:spPr>
          <a:xfrm>
            <a:off x="11876378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Moon 185"/>
          <p:cNvSpPr/>
          <p:nvPr userDrawn="1"/>
        </p:nvSpPr>
        <p:spPr>
          <a:xfrm>
            <a:off x="11876378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 userDrawn="1"/>
        </p:nvSpPr>
        <p:spPr>
          <a:xfrm>
            <a:off x="11427105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 userDrawn="1"/>
        </p:nvSpPr>
        <p:spPr>
          <a:xfrm>
            <a:off x="11495481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Moon 188"/>
          <p:cNvSpPr/>
          <p:nvPr userDrawn="1"/>
        </p:nvSpPr>
        <p:spPr>
          <a:xfrm>
            <a:off x="11495481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 userDrawn="1"/>
        </p:nvSpPr>
        <p:spPr>
          <a:xfrm>
            <a:off x="11808002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 userDrawn="1"/>
        </p:nvSpPr>
        <p:spPr>
          <a:xfrm>
            <a:off x="11876378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Moon 191"/>
          <p:cNvSpPr/>
          <p:nvPr userDrawn="1"/>
        </p:nvSpPr>
        <p:spPr>
          <a:xfrm>
            <a:off x="11876378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 userDrawn="1"/>
        </p:nvSpPr>
        <p:spPr>
          <a:xfrm>
            <a:off x="1142710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 userDrawn="1"/>
        </p:nvSpPr>
        <p:spPr>
          <a:xfrm>
            <a:off x="1149548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Moon 194"/>
          <p:cNvSpPr/>
          <p:nvPr userDrawn="1"/>
        </p:nvSpPr>
        <p:spPr>
          <a:xfrm>
            <a:off x="1149548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 userDrawn="1"/>
        </p:nvSpPr>
        <p:spPr>
          <a:xfrm>
            <a:off x="118080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 userDrawn="1"/>
        </p:nvSpPr>
        <p:spPr>
          <a:xfrm>
            <a:off x="118763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Moon 197"/>
          <p:cNvSpPr/>
          <p:nvPr userDrawn="1"/>
        </p:nvSpPr>
        <p:spPr>
          <a:xfrm>
            <a:off x="118763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 userDrawn="1"/>
        </p:nvSpPr>
        <p:spPr>
          <a:xfrm>
            <a:off x="1142710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 userDrawn="1"/>
        </p:nvSpPr>
        <p:spPr>
          <a:xfrm>
            <a:off x="1149548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Moon 200"/>
          <p:cNvSpPr/>
          <p:nvPr userDrawn="1"/>
        </p:nvSpPr>
        <p:spPr>
          <a:xfrm>
            <a:off x="1149548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 userDrawn="1"/>
        </p:nvSpPr>
        <p:spPr>
          <a:xfrm>
            <a:off x="1180800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 userDrawn="1"/>
        </p:nvSpPr>
        <p:spPr>
          <a:xfrm>
            <a:off x="118763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Moon 203"/>
          <p:cNvSpPr/>
          <p:nvPr userDrawn="1"/>
        </p:nvSpPr>
        <p:spPr>
          <a:xfrm>
            <a:off x="118763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 userDrawn="1"/>
        </p:nvSpPr>
        <p:spPr>
          <a:xfrm>
            <a:off x="1142710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 userDrawn="1"/>
        </p:nvSpPr>
        <p:spPr>
          <a:xfrm>
            <a:off x="1149548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Moon 206"/>
          <p:cNvSpPr/>
          <p:nvPr userDrawn="1"/>
        </p:nvSpPr>
        <p:spPr>
          <a:xfrm>
            <a:off x="1149548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 userDrawn="1"/>
        </p:nvSpPr>
        <p:spPr>
          <a:xfrm>
            <a:off x="1180800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 userDrawn="1"/>
        </p:nvSpPr>
        <p:spPr>
          <a:xfrm>
            <a:off x="118763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Moon 209"/>
          <p:cNvSpPr/>
          <p:nvPr userDrawn="1"/>
        </p:nvSpPr>
        <p:spPr>
          <a:xfrm>
            <a:off x="118763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 userDrawn="1"/>
        </p:nvSpPr>
        <p:spPr>
          <a:xfrm>
            <a:off x="1142710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 userDrawn="1"/>
        </p:nvSpPr>
        <p:spPr>
          <a:xfrm>
            <a:off x="1149548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Moon 212"/>
          <p:cNvSpPr/>
          <p:nvPr userDrawn="1"/>
        </p:nvSpPr>
        <p:spPr>
          <a:xfrm>
            <a:off x="1149548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 userDrawn="1"/>
        </p:nvSpPr>
        <p:spPr>
          <a:xfrm>
            <a:off x="1180800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 userDrawn="1"/>
        </p:nvSpPr>
        <p:spPr>
          <a:xfrm>
            <a:off x="118763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Moon 215"/>
          <p:cNvSpPr/>
          <p:nvPr userDrawn="1"/>
        </p:nvSpPr>
        <p:spPr>
          <a:xfrm>
            <a:off x="118763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 userDrawn="1"/>
        </p:nvSpPr>
        <p:spPr>
          <a:xfrm>
            <a:off x="1142710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 userDrawn="1"/>
        </p:nvSpPr>
        <p:spPr>
          <a:xfrm>
            <a:off x="1149548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Moon 218"/>
          <p:cNvSpPr/>
          <p:nvPr userDrawn="1"/>
        </p:nvSpPr>
        <p:spPr>
          <a:xfrm>
            <a:off x="1149548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 userDrawn="1"/>
        </p:nvSpPr>
        <p:spPr>
          <a:xfrm>
            <a:off x="1180800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 userDrawn="1"/>
        </p:nvSpPr>
        <p:spPr>
          <a:xfrm>
            <a:off x="118763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Moon 221"/>
          <p:cNvSpPr/>
          <p:nvPr userDrawn="1"/>
        </p:nvSpPr>
        <p:spPr>
          <a:xfrm>
            <a:off x="118763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91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2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133"/>
            <a:ext cx="10515600" cy="1163555"/>
          </a:xfrm>
        </p:spPr>
        <p:txBody>
          <a:bodyPr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61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844" y="5994400"/>
            <a:ext cx="2743200" cy="365125"/>
          </a:xfrm>
        </p:spPr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994400"/>
            <a:ext cx="4114800" cy="365125"/>
          </a:xfrm>
        </p:spPr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956" y="5994400"/>
            <a:ext cx="27432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3" name="Rectangle 222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Moon 224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oon 227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oon 230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oon 233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oon 236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Moon 239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oon 242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Moon 245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Moon 248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Moon 251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Moon 254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Moon 257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Moon 260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Moon 263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Moon 266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Moon 269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Moon 272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Moon 275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Moon 278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Moon 281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Moon 284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Moon 287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Moon 290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Moon 293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 userDrawn="1"/>
        </p:nvSpPr>
        <p:spPr>
          <a:xfrm>
            <a:off x="9141684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921006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Moon 296"/>
          <p:cNvSpPr/>
          <p:nvPr userDrawn="1"/>
        </p:nvSpPr>
        <p:spPr>
          <a:xfrm>
            <a:off x="921006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Moon 299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Moon 302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Moon 305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Moon 308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Moon 311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Moon 314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Moon 317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Moon 320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Moon 323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Moon 326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Moon 329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Moon 332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Moon 335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Moon 33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Moon 341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Moon 344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Moon 347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Moon 350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Moon 353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Moon 356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Moon 359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Moon 362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Moon 365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Moon 368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Moon 371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Moon 374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Moon 377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Moon 380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Moon 383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Moon 386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Moon 389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9141684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921006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921006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9522588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959096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959096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9903491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997186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997186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10284395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1035277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1035277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1066529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1073367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1073367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11046202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111145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111145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1142710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1149548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1149548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 userDrawn="1"/>
        </p:nvSpPr>
        <p:spPr>
          <a:xfrm>
            <a:off x="11808002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 userDrawn="1"/>
        </p:nvSpPr>
        <p:spPr>
          <a:xfrm>
            <a:off x="118763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Moon 440"/>
          <p:cNvSpPr/>
          <p:nvPr userDrawn="1"/>
        </p:nvSpPr>
        <p:spPr>
          <a:xfrm>
            <a:off x="118763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 userDrawn="1"/>
        </p:nvSpPr>
        <p:spPr>
          <a:xfrm>
            <a:off x="11808002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 userDrawn="1"/>
        </p:nvSpPr>
        <p:spPr>
          <a:xfrm>
            <a:off x="118763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Moon 443"/>
          <p:cNvSpPr/>
          <p:nvPr userDrawn="1"/>
        </p:nvSpPr>
        <p:spPr>
          <a:xfrm>
            <a:off x="118763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 userDrawn="1"/>
        </p:nvSpPr>
        <p:spPr>
          <a:xfrm>
            <a:off x="118080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 userDrawn="1"/>
        </p:nvSpPr>
        <p:spPr>
          <a:xfrm>
            <a:off x="118763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Moon 446"/>
          <p:cNvSpPr/>
          <p:nvPr userDrawn="1"/>
        </p:nvSpPr>
        <p:spPr>
          <a:xfrm>
            <a:off x="118763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 userDrawn="1"/>
        </p:nvSpPr>
        <p:spPr>
          <a:xfrm>
            <a:off x="118080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 userDrawn="1"/>
        </p:nvSpPr>
        <p:spPr>
          <a:xfrm>
            <a:off x="118763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Moon 449"/>
          <p:cNvSpPr/>
          <p:nvPr userDrawn="1"/>
        </p:nvSpPr>
        <p:spPr>
          <a:xfrm>
            <a:off x="118763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 userDrawn="1"/>
        </p:nvSpPr>
        <p:spPr>
          <a:xfrm>
            <a:off x="11808002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 userDrawn="1"/>
        </p:nvSpPr>
        <p:spPr>
          <a:xfrm>
            <a:off x="1187637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Moon 452"/>
          <p:cNvSpPr/>
          <p:nvPr userDrawn="1"/>
        </p:nvSpPr>
        <p:spPr>
          <a:xfrm>
            <a:off x="1187637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 userDrawn="1"/>
        </p:nvSpPr>
        <p:spPr>
          <a:xfrm>
            <a:off x="1180800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 userDrawn="1"/>
        </p:nvSpPr>
        <p:spPr>
          <a:xfrm>
            <a:off x="1187637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Moon 455"/>
          <p:cNvSpPr/>
          <p:nvPr userDrawn="1"/>
        </p:nvSpPr>
        <p:spPr>
          <a:xfrm>
            <a:off x="1187637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 userDrawn="1"/>
        </p:nvSpPr>
        <p:spPr>
          <a:xfrm>
            <a:off x="11808002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 userDrawn="1"/>
        </p:nvSpPr>
        <p:spPr>
          <a:xfrm>
            <a:off x="1187637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Moon 458"/>
          <p:cNvSpPr/>
          <p:nvPr userDrawn="1"/>
        </p:nvSpPr>
        <p:spPr>
          <a:xfrm>
            <a:off x="1187637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 userDrawn="1"/>
        </p:nvSpPr>
        <p:spPr>
          <a:xfrm>
            <a:off x="11808002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 userDrawn="1"/>
        </p:nvSpPr>
        <p:spPr>
          <a:xfrm>
            <a:off x="1187637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Moon 461"/>
          <p:cNvSpPr/>
          <p:nvPr userDrawn="1"/>
        </p:nvSpPr>
        <p:spPr>
          <a:xfrm>
            <a:off x="1187637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 userDrawn="1"/>
        </p:nvSpPr>
        <p:spPr>
          <a:xfrm>
            <a:off x="11808002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 userDrawn="1"/>
        </p:nvSpPr>
        <p:spPr>
          <a:xfrm>
            <a:off x="11876378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Moon 464"/>
          <p:cNvSpPr/>
          <p:nvPr userDrawn="1"/>
        </p:nvSpPr>
        <p:spPr>
          <a:xfrm>
            <a:off x="11876378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 userDrawn="1"/>
        </p:nvSpPr>
        <p:spPr>
          <a:xfrm>
            <a:off x="11808002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 userDrawn="1"/>
        </p:nvSpPr>
        <p:spPr>
          <a:xfrm>
            <a:off x="11876378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Moon 467"/>
          <p:cNvSpPr/>
          <p:nvPr userDrawn="1"/>
        </p:nvSpPr>
        <p:spPr>
          <a:xfrm>
            <a:off x="11876378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 userDrawn="1"/>
        </p:nvSpPr>
        <p:spPr>
          <a:xfrm>
            <a:off x="11808002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 userDrawn="1"/>
        </p:nvSpPr>
        <p:spPr>
          <a:xfrm>
            <a:off x="11876378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Moon 470"/>
          <p:cNvSpPr/>
          <p:nvPr userDrawn="1"/>
        </p:nvSpPr>
        <p:spPr>
          <a:xfrm>
            <a:off x="11876378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 userDrawn="1"/>
        </p:nvSpPr>
        <p:spPr>
          <a:xfrm>
            <a:off x="11808002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 userDrawn="1"/>
        </p:nvSpPr>
        <p:spPr>
          <a:xfrm>
            <a:off x="11876378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Moon 473"/>
          <p:cNvSpPr/>
          <p:nvPr userDrawn="1"/>
        </p:nvSpPr>
        <p:spPr>
          <a:xfrm>
            <a:off x="11876378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 userDrawn="1"/>
        </p:nvSpPr>
        <p:spPr>
          <a:xfrm>
            <a:off x="11808002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 userDrawn="1"/>
        </p:nvSpPr>
        <p:spPr>
          <a:xfrm>
            <a:off x="11876378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Moon 476"/>
          <p:cNvSpPr/>
          <p:nvPr userDrawn="1"/>
        </p:nvSpPr>
        <p:spPr>
          <a:xfrm>
            <a:off x="11876378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 userDrawn="1"/>
        </p:nvSpPr>
        <p:spPr>
          <a:xfrm>
            <a:off x="118080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 userDrawn="1"/>
        </p:nvSpPr>
        <p:spPr>
          <a:xfrm>
            <a:off x="118763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Moon 479"/>
          <p:cNvSpPr/>
          <p:nvPr userDrawn="1"/>
        </p:nvSpPr>
        <p:spPr>
          <a:xfrm>
            <a:off x="118763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 userDrawn="1"/>
        </p:nvSpPr>
        <p:spPr>
          <a:xfrm>
            <a:off x="1180800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 userDrawn="1"/>
        </p:nvSpPr>
        <p:spPr>
          <a:xfrm>
            <a:off x="118763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Moon 482"/>
          <p:cNvSpPr/>
          <p:nvPr userDrawn="1"/>
        </p:nvSpPr>
        <p:spPr>
          <a:xfrm>
            <a:off x="118763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 userDrawn="1"/>
        </p:nvSpPr>
        <p:spPr>
          <a:xfrm>
            <a:off x="1180800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 userDrawn="1"/>
        </p:nvSpPr>
        <p:spPr>
          <a:xfrm>
            <a:off x="118763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Moon 485"/>
          <p:cNvSpPr/>
          <p:nvPr userDrawn="1"/>
        </p:nvSpPr>
        <p:spPr>
          <a:xfrm>
            <a:off x="118763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 userDrawn="1"/>
        </p:nvSpPr>
        <p:spPr>
          <a:xfrm>
            <a:off x="1180800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 userDrawn="1"/>
        </p:nvSpPr>
        <p:spPr>
          <a:xfrm>
            <a:off x="118763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Moon 488"/>
          <p:cNvSpPr/>
          <p:nvPr userDrawn="1"/>
        </p:nvSpPr>
        <p:spPr>
          <a:xfrm>
            <a:off x="118763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 userDrawn="1"/>
        </p:nvSpPr>
        <p:spPr>
          <a:xfrm>
            <a:off x="952258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 userDrawn="1"/>
        </p:nvSpPr>
        <p:spPr>
          <a:xfrm>
            <a:off x="959096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Moon 491"/>
          <p:cNvSpPr/>
          <p:nvPr userDrawn="1"/>
        </p:nvSpPr>
        <p:spPr>
          <a:xfrm>
            <a:off x="959096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 userDrawn="1"/>
        </p:nvSpPr>
        <p:spPr>
          <a:xfrm>
            <a:off x="9903491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 userDrawn="1"/>
        </p:nvSpPr>
        <p:spPr>
          <a:xfrm>
            <a:off x="997186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Moon 494"/>
          <p:cNvSpPr/>
          <p:nvPr userDrawn="1"/>
        </p:nvSpPr>
        <p:spPr>
          <a:xfrm>
            <a:off x="997186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 userDrawn="1"/>
        </p:nvSpPr>
        <p:spPr>
          <a:xfrm>
            <a:off x="10284395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 userDrawn="1"/>
        </p:nvSpPr>
        <p:spPr>
          <a:xfrm>
            <a:off x="1035277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Moon 497"/>
          <p:cNvSpPr/>
          <p:nvPr userDrawn="1"/>
        </p:nvSpPr>
        <p:spPr>
          <a:xfrm>
            <a:off x="1035277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 userDrawn="1"/>
        </p:nvSpPr>
        <p:spPr>
          <a:xfrm>
            <a:off x="10665298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 userDrawn="1"/>
        </p:nvSpPr>
        <p:spPr>
          <a:xfrm>
            <a:off x="1073367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Moon 500"/>
          <p:cNvSpPr/>
          <p:nvPr userDrawn="1"/>
        </p:nvSpPr>
        <p:spPr>
          <a:xfrm>
            <a:off x="1073367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 userDrawn="1"/>
        </p:nvSpPr>
        <p:spPr>
          <a:xfrm>
            <a:off x="1104620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 userDrawn="1"/>
        </p:nvSpPr>
        <p:spPr>
          <a:xfrm>
            <a:off x="111145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Moon 503"/>
          <p:cNvSpPr/>
          <p:nvPr userDrawn="1"/>
        </p:nvSpPr>
        <p:spPr>
          <a:xfrm>
            <a:off x="111145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 userDrawn="1"/>
        </p:nvSpPr>
        <p:spPr>
          <a:xfrm>
            <a:off x="1142710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 userDrawn="1"/>
        </p:nvSpPr>
        <p:spPr>
          <a:xfrm>
            <a:off x="1149548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Moon 506"/>
          <p:cNvSpPr/>
          <p:nvPr userDrawn="1"/>
        </p:nvSpPr>
        <p:spPr>
          <a:xfrm>
            <a:off x="1149548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 userDrawn="1"/>
        </p:nvSpPr>
        <p:spPr>
          <a:xfrm>
            <a:off x="1180800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 userDrawn="1"/>
        </p:nvSpPr>
        <p:spPr>
          <a:xfrm>
            <a:off x="118763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Moon 509"/>
          <p:cNvSpPr/>
          <p:nvPr userDrawn="1"/>
        </p:nvSpPr>
        <p:spPr>
          <a:xfrm>
            <a:off x="118763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3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134"/>
            <a:ext cx="10515600" cy="852492"/>
          </a:xfrm>
        </p:spPr>
        <p:txBody>
          <a:bodyPr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8826"/>
            <a:ext cx="10515600" cy="35629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994400"/>
            <a:ext cx="2743200" cy="365125"/>
          </a:xfrm>
        </p:spPr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994400"/>
            <a:ext cx="4114800" cy="365125"/>
          </a:xfrm>
        </p:spPr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994400"/>
            <a:ext cx="27432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3" name="Rectangle 222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Moon 224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oon 227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oon 230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oon 233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oon 236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Moon 239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oon 242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Moon 245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Moon 248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Moon 251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Moon 254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Moon 257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Moon 260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Moon 263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Moon 266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Moon 269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Moon 272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Moon 275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Moon 278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Moon 281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Moon 284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Moon 287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Moon 290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Moon 293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 userDrawn="1"/>
        </p:nvSpPr>
        <p:spPr>
          <a:xfrm>
            <a:off x="9141684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921006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Moon 296"/>
          <p:cNvSpPr/>
          <p:nvPr userDrawn="1"/>
        </p:nvSpPr>
        <p:spPr>
          <a:xfrm>
            <a:off x="921006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Moon 299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Moon 302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Moon 305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Moon 308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Moon 311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Moon 314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Moon 317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Moon 320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Moon 323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Moon 326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Moon 329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Moon 332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Moon 33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Moon 341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Moon 344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Moon 347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Moon 350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Moon 353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Moon 356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Moon 359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Moon 362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Moon 365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Moon 368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Moon 371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Moon 374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Moon 377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Moon 380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Moon 383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Moon 386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Moon 389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9141684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921006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921006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9522588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959096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959096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9903491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997186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997186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10284395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1035277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1035277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1066529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1073367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1073367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11046202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111145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111145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1142710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1149548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1149548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 userDrawn="1"/>
        </p:nvSpPr>
        <p:spPr>
          <a:xfrm>
            <a:off x="11808002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 userDrawn="1"/>
        </p:nvSpPr>
        <p:spPr>
          <a:xfrm>
            <a:off x="118763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Moon 440"/>
          <p:cNvSpPr/>
          <p:nvPr userDrawn="1"/>
        </p:nvSpPr>
        <p:spPr>
          <a:xfrm>
            <a:off x="118763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 userDrawn="1"/>
        </p:nvSpPr>
        <p:spPr>
          <a:xfrm>
            <a:off x="11808002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 userDrawn="1"/>
        </p:nvSpPr>
        <p:spPr>
          <a:xfrm>
            <a:off x="118763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Moon 443"/>
          <p:cNvSpPr/>
          <p:nvPr userDrawn="1"/>
        </p:nvSpPr>
        <p:spPr>
          <a:xfrm>
            <a:off x="118763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 userDrawn="1"/>
        </p:nvSpPr>
        <p:spPr>
          <a:xfrm>
            <a:off x="118080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 userDrawn="1"/>
        </p:nvSpPr>
        <p:spPr>
          <a:xfrm>
            <a:off x="118763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Moon 446"/>
          <p:cNvSpPr/>
          <p:nvPr userDrawn="1"/>
        </p:nvSpPr>
        <p:spPr>
          <a:xfrm>
            <a:off x="118763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 userDrawn="1"/>
        </p:nvSpPr>
        <p:spPr>
          <a:xfrm>
            <a:off x="118080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 userDrawn="1"/>
        </p:nvSpPr>
        <p:spPr>
          <a:xfrm>
            <a:off x="118763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Moon 449"/>
          <p:cNvSpPr/>
          <p:nvPr userDrawn="1"/>
        </p:nvSpPr>
        <p:spPr>
          <a:xfrm>
            <a:off x="118763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 userDrawn="1"/>
        </p:nvSpPr>
        <p:spPr>
          <a:xfrm>
            <a:off x="11808002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 userDrawn="1"/>
        </p:nvSpPr>
        <p:spPr>
          <a:xfrm>
            <a:off x="1187637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Moon 452"/>
          <p:cNvSpPr/>
          <p:nvPr userDrawn="1"/>
        </p:nvSpPr>
        <p:spPr>
          <a:xfrm>
            <a:off x="1187637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 userDrawn="1"/>
        </p:nvSpPr>
        <p:spPr>
          <a:xfrm>
            <a:off x="1180800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 userDrawn="1"/>
        </p:nvSpPr>
        <p:spPr>
          <a:xfrm>
            <a:off x="1187637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Moon 455"/>
          <p:cNvSpPr/>
          <p:nvPr userDrawn="1"/>
        </p:nvSpPr>
        <p:spPr>
          <a:xfrm>
            <a:off x="1187637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 userDrawn="1"/>
        </p:nvSpPr>
        <p:spPr>
          <a:xfrm>
            <a:off x="11808002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 userDrawn="1"/>
        </p:nvSpPr>
        <p:spPr>
          <a:xfrm>
            <a:off x="1187637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Moon 458"/>
          <p:cNvSpPr/>
          <p:nvPr userDrawn="1"/>
        </p:nvSpPr>
        <p:spPr>
          <a:xfrm>
            <a:off x="1187637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 userDrawn="1"/>
        </p:nvSpPr>
        <p:spPr>
          <a:xfrm>
            <a:off x="11808002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 userDrawn="1"/>
        </p:nvSpPr>
        <p:spPr>
          <a:xfrm>
            <a:off x="1187637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Moon 461"/>
          <p:cNvSpPr/>
          <p:nvPr userDrawn="1"/>
        </p:nvSpPr>
        <p:spPr>
          <a:xfrm>
            <a:off x="1187637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 userDrawn="1"/>
        </p:nvSpPr>
        <p:spPr>
          <a:xfrm>
            <a:off x="11808002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 userDrawn="1"/>
        </p:nvSpPr>
        <p:spPr>
          <a:xfrm>
            <a:off x="11876378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Moon 464"/>
          <p:cNvSpPr/>
          <p:nvPr userDrawn="1"/>
        </p:nvSpPr>
        <p:spPr>
          <a:xfrm>
            <a:off x="11876378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 userDrawn="1"/>
        </p:nvSpPr>
        <p:spPr>
          <a:xfrm>
            <a:off x="11808002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 userDrawn="1"/>
        </p:nvSpPr>
        <p:spPr>
          <a:xfrm>
            <a:off x="11876378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Moon 467"/>
          <p:cNvSpPr/>
          <p:nvPr userDrawn="1"/>
        </p:nvSpPr>
        <p:spPr>
          <a:xfrm>
            <a:off x="11876378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 userDrawn="1"/>
        </p:nvSpPr>
        <p:spPr>
          <a:xfrm>
            <a:off x="11808002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 userDrawn="1"/>
        </p:nvSpPr>
        <p:spPr>
          <a:xfrm>
            <a:off x="11876378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Moon 470"/>
          <p:cNvSpPr/>
          <p:nvPr userDrawn="1"/>
        </p:nvSpPr>
        <p:spPr>
          <a:xfrm>
            <a:off x="11876378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 userDrawn="1"/>
        </p:nvSpPr>
        <p:spPr>
          <a:xfrm>
            <a:off x="11808002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 userDrawn="1"/>
        </p:nvSpPr>
        <p:spPr>
          <a:xfrm>
            <a:off x="11876378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Moon 473"/>
          <p:cNvSpPr/>
          <p:nvPr userDrawn="1"/>
        </p:nvSpPr>
        <p:spPr>
          <a:xfrm>
            <a:off x="11876378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 userDrawn="1"/>
        </p:nvSpPr>
        <p:spPr>
          <a:xfrm>
            <a:off x="11808002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 userDrawn="1"/>
        </p:nvSpPr>
        <p:spPr>
          <a:xfrm>
            <a:off x="11876378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Moon 476"/>
          <p:cNvSpPr/>
          <p:nvPr userDrawn="1"/>
        </p:nvSpPr>
        <p:spPr>
          <a:xfrm>
            <a:off x="11876378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 userDrawn="1"/>
        </p:nvSpPr>
        <p:spPr>
          <a:xfrm>
            <a:off x="1180800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 userDrawn="1"/>
        </p:nvSpPr>
        <p:spPr>
          <a:xfrm>
            <a:off x="118763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Moon 482"/>
          <p:cNvSpPr/>
          <p:nvPr userDrawn="1"/>
        </p:nvSpPr>
        <p:spPr>
          <a:xfrm>
            <a:off x="118763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 userDrawn="1"/>
        </p:nvSpPr>
        <p:spPr>
          <a:xfrm>
            <a:off x="1180800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 userDrawn="1"/>
        </p:nvSpPr>
        <p:spPr>
          <a:xfrm>
            <a:off x="118763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Moon 485"/>
          <p:cNvSpPr/>
          <p:nvPr userDrawn="1"/>
        </p:nvSpPr>
        <p:spPr>
          <a:xfrm>
            <a:off x="118763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 userDrawn="1"/>
        </p:nvSpPr>
        <p:spPr>
          <a:xfrm>
            <a:off x="1180800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 userDrawn="1"/>
        </p:nvSpPr>
        <p:spPr>
          <a:xfrm>
            <a:off x="118763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Moon 488"/>
          <p:cNvSpPr/>
          <p:nvPr userDrawn="1"/>
        </p:nvSpPr>
        <p:spPr>
          <a:xfrm>
            <a:off x="118763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 userDrawn="1"/>
        </p:nvSpPr>
        <p:spPr>
          <a:xfrm>
            <a:off x="952258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 userDrawn="1"/>
        </p:nvSpPr>
        <p:spPr>
          <a:xfrm>
            <a:off x="959096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Moon 491"/>
          <p:cNvSpPr/>
          <p:nvPr userDrawn="1"/>
        </p:nvSpPr>
        <p:spPr>
          <a:xfrm>
            <a:off x="959096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 userDrawn="1"/>
        </p:nvSpPr>
        <p:spPr>
          <a:xfrm>
            <a:off x="9903491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 userDrawn="1"/>
        </p:nvSpPr>
        <p:spPr>
          <a:xfrm>
            <a:off x="997186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Moon 494"/>
          <p:cNvSpPr/>
          <p:nvPr userDrawn="1"/>
        </p:nvSpPr>
        <p:spPr>
          <a:xfrm>
            <a:off x="997186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 userDrawn="1"/>
        </p:nvSpPr>
        <p:spPr>
          <a:xfrm>
            <a:off x="10284395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 userDrawn="1"/>
        </p:nvSpPr>
        <p:spPr>
          <a:xfrm>
            <a:off x="1035277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Moon 497"/>
          <p:cNvSpPr/>
          <p:nvPr userDrawn="1"/>
        </p:nvSpPr>
        <p:spPr>
          <a:xfrm>
            <a:off x="1035277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 userDrawn="1"/>
        </p:nvSpPr>
        <p:spPr>
          <a:xfrm>
            <a:off x="10665298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 userDrawn="1"/>
        </p:nvSpPr>
        <p:spPr>
          <a:xfrm>
            <a:off x="1073367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Moon 500"/>
          <p:cNvSpPr/>
          <p:nvPr userDrawn="1"/>
        </p:nvSpPr>
        <p:spPr>
          <a:xfrm>
            <a:off x="1073367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 userDrawn="1"/>
        </p:nvSpPr>
        <p:spPr>
          <a:xfrm>
            <a:off x="1104620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 userDrawn="1"/>
        </p:nvSpPr>
        <p:spPr>
          <a:xfrm>
            <a:off x="111145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Moon 503"/>
          <p:cNvSpPr/>
          <p:nvPr userDrawn="1"/>
        </p:nvSpPr>
        <p:spPr>
          <a:xfrm>
            <a:off x="111145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 userDrawn="1"/>
        </p:nvSpPr>
        <p:spPr>
          <a:xfrm>
            <a:off x="1142710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 userDrawn="1"/>
        </p:nvSpPr>
        <p:spPr>
          <a:xfrm>
            <a:off x="1149548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Moon 506"/>
          <p:cNvSpPr/>
          <p:nvPr userDrawn="1"/>
        </p:nvSpPr>
        <p:spPr>
          <a:xfrm>
            <a:off x="1149548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 userDrawn="1"/>
        </p:nvSpPr>
        <p:spPr>
          <a:xfrm>
            <a:off x="1180800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 userDrawn="1"/>
        </p:nvSpPr>
        <p:spPr>
          <a:xfrm>
            <a:off x="118763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Moon 509"/>
          <p:cNvSpPr/>
          <p:nvPr userDrawn="1"/>
        </p:nvSpPr>
        <p:spPr>
          <a:xfrm>
            <a:off x="118763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Moon 512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Moon 515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Moon 518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 userDrawn="1"/>
        </p:nvSpPr>
        <p:spPr>
          <a:xfrm>
            <a:off x="114271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 userDrawn="1"/>
        </p:nvSpPr>
        <p:spPr>
          <a:xfrm>
            <a:off x="121108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Moon 521"/>
          <p:cNvSpPr/>
          <p:nvPr userDrawn="1"/>
        </p:nvSpPr>
        <p:spPr>
          <a:xfrm>
            <a:off x="121108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Rectangle 522"/>
          <p:cNvSpPr/>
          <p:nvPr userDrawn="1"/>
        </p:nvSpPr>
        <p:spPr>
          <a:xfrm>
            <a:off x="1523614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 userDrawn="1"/>
        </p:nvSpPr>
        <p:spPr>
          <a:xfrm>
            <a:off x="159199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Moon 524"/>
          <p:cNvSpPr/>
          <p:nvPr userDrawn="1"/>
        </p:nvSpPr>
        <p:spPr>
          <a:xfrm>
            <a:off x="159199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 userDrawn="1"/>
        </p:nvSpPr>
        <p:spPr>
          <a:xfrm>
            <a:off x="1904518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 userDrawn="1"/>
        </p:nvSpPr>
        <p:spPr>
          <a:xfrm>
            <a:off x="197289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Moon 527"/>
          <p:cNvSpPr/>
          <p:nvPr userDrawn="1"/>
        </p:nvSpPr>
        <p:spPr>
          <a:xfrm>
            <a:off x="197289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 userDrawn="1"/>
        </p:nvSpPr>
        <p:spPr>
          <a:xfrm>
            <a:off x="2285421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 userDrawn="1"/>
        </p:nvSpPr>
        <p:spPr>
          <a:xfrm>
            <a:off x="235379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Moon 530"/>
          <p:cNvSpPr/>
          <p:nvPr userDrawn="1"/>
        </p:nvSpPr>
        <p:spPr>
          <a:xfrm>
            <a:off x="235379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 userDrawn="1"/>
        </p:nvSpPr>
        <p:spPr>
          <a:xfrm>
            <a:off x="266632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 userDrawn="1"/>
        </p:nvSpPr>
        <p:spPr>
          <a:xfrm>
            <a:off x="273470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Moon 533"/>
          <p:cNvSpPr/>
          <p:nvPr userDrawn="1"/>
        </p:nvSpPr>
        <p:spPr>
          <a:xfrm>
            <a:off x="273470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 userDrawn="1"/>
        </p:nvSpPr>
        <p:spPr>
          <a:xfrm>
            <a:off x="3047228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 userDrawn="1"/>
        </p:nvSpPr>
        <p:spPr>
          <a:xfrm>
            <a:off x="311560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Moon 536"/>
          <p:cNvSpPr/>
          <p:nvPr userDrawn="1"/>
        </p:nvSpPr>
        <p:spPr>
          <a:xfrm>
            <a:off x="311560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/>
          <p:cNvSpPr/>
          <p:nvPr userDrawn="1"/>
        </p:nvSpPr>
        <p:spPr>
          <a:xfrm>
            <a:off x="3428132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 userDrawn="1"/>
        </p:nvSpPr>
        <p:spPr>
          <a:xfrm>
            <a:off x="349650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Moon 539"/>
          <p:cNvSpPr/>
          <p:nvPr userDrawn="1"/>
        </p:nvSpPr>
        <p:spPr>
          <a:xfrm>
            <a:off x="349650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 userDrawn="1"/>
        </p:nvSpPr>
        <p:spPr>
          <a:xfrm>
            <a:off x="3809035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 userDrawn="1"/>
        </p:nvSpPr>
        <p:spPr>
          <a:xfrm>
            <a:off x="387741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Moon 542"/>
          <p:cNvSpPr/>
          <p:nvPr userDrawn="1"/>
        </p:nvSpPr>
        <p:spPr>
          <a:xfrm>
            <a:off x="387741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 userDrawn="1"/>
        </p:nvSpPr>
        <p:spPr>
          <a:xfrm>
            <a:off x="4189939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 userDrawn="1"/>
        </p:nvSpPr>
        <p:spPr>
          <a:xfrm>
            <a:off x="425831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Moon 545"/>
          <p:cNvSpPr/>
          <p:nvPr userDrawn="1"/>
        </p:nvSpPr>
        <p:spPr>
          <a:xfrm>
            <a:off x="425831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 userDrawn="1"/>
        </p:nvSpPr>
        <p:spPr>
          <a:xfrm>
            <a:off x="4570842" y="152345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 userDrawn="1"/>
        </p:nvSpPr>
        <p:spPr>
          <a:xfrm>
            <a:off x="463921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Moon 548"/>
          <p:cNvSpPr/>
          <p:nvPr userDrawn="1"/>
        </p:nvSpPr>
        <p:spPr>
          <a:xfrm>
            <a:off x="463921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 userDrawn="1"/>
        </p:nvSpPr>
        <p:spPr>
          <a:xfrm>
            <a:off x="4951746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 userDrawn="1"/>
        </p:nvSpPr>
        <p:spPr>
          <a:xfrm>
            <a:off x="5020122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Moon 551"/>
          <p:cNvSpPr/>
          <p:nvPr userDrawn="1"/>
        </p:nvSpPr>
        <p:spPr>
          <a:xfrm>
            <a:off x="5020122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 userDrawn="1"/>
        </p:nvSpPr>
        <p:spPr>
          <a:xfrm>
            <a:off x="5332649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 userDrawn="1"/>
        </p:nvSpPr>
        <p:spPr>
          <a:xfrm>
            <a:off x="540102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Moon 554"/>
          <p:cNvSpPr/>
          <p:nvPr userDrawn="1"/>
        </p:nvSpPr>
        <p:spPr>
          <a:xfrm>
            <a:off x="540102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 userDrawn="1"/>
        </p:nvSpPr>
        <p:spPr>
          <a:xfrm>
            <a:off x="5713553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 userDrawn="1"/>
        </p:nvSpPr>
        <p:spPr>
          <a:xfrm>
            <a:off x="578192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Moon 557"/>
          <p:cNvSpPr/>
          <p:nvPr userDrawn="1"/>
        </p:nvSpPr>
        <p:spPr>
          <a:xfrm>
            <a:off x="578192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 userDrawn="1"/>
        </p:nvSpPr>
        <p:spPr>
          <a:xfrm>
            <a:off x="6094456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 userDrawn="1"/>
        </p:nvSpPr>
        <p:spPr>
          <a:xfrm>
            <a:off x="6162832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Moon 560"/>
          <p:cNvSpPr/>
          <p:nvPr userDrawn="1"/>
        </p:nvSpPr>
        <p:spPr>
          <a:xfrm>
            <a:off x="6162832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 userDrawn="1"/>
        </p:nvSpPr>
        <p:spPr>
          <a:xfrm>
            <a:off x="6475360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 userDrawn="1"/>
        </p:nvSpPr>
        <p:spPr>
          <a:xfrm>
            <a:off x="654373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Moon 563"/>
          <p:cNvSpPr/>
          <p:nvPr userDrawn="1"/>
        </p:nvSpPr>
        <p:spPr>
          <a:xfrm>
            <a:off x="654373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 userDrawn="1"/>
        </p:nvSpPr>
        <p:spPr>
          <a:xfrm>
            <a:off x="6856263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 userDrawn="1"/>
        </p:nvSpPr>
        <p:spPr>
          <a:xfrm>
            <a:off x="692463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Moon 566"/>
          <p:cNvSpPr/>
          <p:nvPr userDrawn="1"/>
        </p:nvSpPr>
        <p:spPr>
          <a:xfrm>
            <a:off x="692463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 userDrawn="1"/>
        </p:nvSpPr>
        <p:spPr>
          <a:xfrm>
            <a:off x="7237167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 userDrawn="1"/>
        </p:nvSpPr>
        <p:spPr>
          <a:xfrm>
            <a:off x="730554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Moon 569"/>
          <p:cNvSpPr/>
          <p:nvPr userDrawn="1"/>
        </p:nvSpPr>
        <p:spPr>
          <a:xfrm>
            <a:off x="730554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 userDrawn="1"/>
        </p:nvSpPr>
        <p:spPr>
          <a:xfrm>
            <a:off x="761807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 userDrawn="1"/>
        </p:nvSpPr>
        <p:spPr>
          <a:xfrm>
            <a:off x="768644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Moon 572"/>
          <p:cNvSpPr/>
          <p:nvPr userDrawn="1"/>
        </p:nvSpPr>
        <p:spPr>
          <a:xfrm>
            <a:off x="768644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Moon 575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Moon 578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Moon 581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 userDrawn="1"/>
        </p:nvSpPr>
        <p:spPr>
          <a:xfrm>
            <a:off x="9141684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 userDrawn="1"/>
        </p:nvSpPr>
        <p:spPr>
          <a:xfrm>
            <a:off x="921006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Moon 584"/>
          <p:cNvSpPr/>
          <p:nvPr userDrawn="1"/>
        </p:nvSpPr>
        <p:spPr>
          <a:xfrm>
            <a:off x="921006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 userDrawn="1"/>
        </p:nvSpPr>
        <p:spPr>
          <a:xfrm>
            <a:off x="9522588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 userDrawn="1"/>
        </p:nvSpPr>
        <p:spPr>
          <a:xfrm>
            <a:off x="959096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Moon 587"/>
          <p:cNvSpPr/>
          <p:nvPr userDrawn="1"/>
        </p:nvSpPr>
        <p:spPr>
          <a:xfrm>
            <a:off x="959096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 userDrawn="1"/>
        </p:nvSpPr>
        <p:spPr>
          <a:xfrm>
            <a:off x="990349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 userDrawn="1"/>
        </p:nvSpPr>
        <p:spPr>
          <a:xfrm>
            <a:off x="997186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Moon 590"/>
          <p:cNvSpPr/>
          <p:nvPr userDrawn="1"/>
        </p:nvSpPr>
        <p:spPr>
          <a:xfrm>
            <a:off x="997186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 userDrawn="1"/>
        </p:nvSpPr>
        <p:spPr>
          <a:xfrm>
            <a:off x="10284395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 userDrawn="1"/>
        </p:nvSpPr>
        <p:spPr>
          <a:xfrm>
            <a:off x="1035277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Moon 593"/>
          <p:cNvSpPr/>
          <p:nvPr userDrawn="1"/>
        </p:nvSpPr>
        <p:spPr>
          <a:xfrm>
            <a:off x="1035277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 userDrawn="1"/>
        </p:nvSpPr>
        <p:spPr>
          <a:xfrm>
            <a:off x="10665298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 userDrawn="1"/>
        </p:nvSpPr>
        <p:spPr>
          <a:xfrm>
            <a:off x="1073367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Moon 596"/>
          <p:cNvSpPr/>
          <p:nvPr userDrawn="1"/>
        </p:nvSpPr>
        <p:spPr>
          <a:xfrm>
            <a:off x="1073367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 userDrawn="1"/>
        </p:nvSpPr>
        <p:spPr>
          <a:xfrm>
            <a:off x="110462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 userDrawn="1"/>
        </p:nvSpPr>
        <p:spPr>
          <a:xfrm>
            <a:off x="111145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Moon 599"/>
          <p:cNvSpPr/>
          <p:nvPr userDrawn="1"/>
        </p:nvSpPr>
        <p:spPr>
          <a:xfrm>
            <a:off x="111145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 userDrawn="1"/>
        </p:nvSpPr>
        <p:spPr>
          <a:xfrm>
            <a:off x="1142710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 userDrawn="1"/>
        </p:nvSpPr>
        <p:spPr>
          <a:xfrm>
            <a:off x="1149548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Moon 602"/>
          <p:cNvSpPr/>
          <p:nvPr userDrawn="1"/>
        </p:nvSpPr>
        <p:spPr>
          <a:xfrm>
            <a:off x="1149548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 userDrawn="1"/>
        </p:nvSpPr>
        <p:spPr>
          <a:xfrm>
            <a:off x="118080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 userDrawn="1"/>
        </p:nvSpPr>
        <p:spPr>
          <a:xfrm>
            <a:off x="118763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Moon 605"/>
          <p:cNvSpPr/>
          <p:nvPr userDrawn="1"/>
        </p:nvSpPr>
        <p:spPr>
          <a:xfrm>
            <a:off x="118763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2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4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844" y="893669"/>
            <a:ext cx="9866312" cy="797019"/>
          </a:xfrm>
        </p:spPr>
        <p:txBody>
          <a:bodyPr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844" y="1890489"/>
            <a:ext cx="9866312" cy="3440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844" y="5530409"/>
            <a:ext cx="2743200" cy="365125"/>
          </a:xfrm>
        </p:spPr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530409"/>
            <a:ext cx="4114800" cy="365125"/>
          </a:xfrm>
        </p:spPr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956" y="5530409"/>
            <a:ext cx="27432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oon 20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oon 23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oon 26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oon 29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oon 32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oon 35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oon 38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oon 53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oon 56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oon 59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oon 62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oon 65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oon 68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oon 71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oon 74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oon 77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oon 80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oon 83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oon 86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oon 89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oon 92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oon 95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oon 98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Moon 101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Moon 104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Moon 107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oon 110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Moon 113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 userDrawn="1"/>
        </p:nvSpPr>
        <p:spPr>
          <a:xfrm>
            <a:off x="1142710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 userDrawn="1"/>
        </p:nvSpPr>
        <p:spPr>
          <a:xfrm>
            <a:off x="1149548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Moon 116"/>
          <p:cNvSpPr/>
          <p:nvPr userDrawn="1"/>
        </p:nvSpPr>
        <p:spPr>
          <a:xfrm>
            <a:off x="1149548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 userDrawn="1"/>
        </p:nvSpPr>
        <p:spPr>
          <a:xfrm>
            <a:off x="11808002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 userDrawn="1"/>
        </p:nvSpPr>
        <p:spPr>
          <a:xfrm>
            <a:off x="118763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Moon 119"/>
          <p:cNvSpPr/>
          <p:nvPr userDrawn="1"/>
        </p:nvSpPr>
        <p:spPr>
          <a:xfrm>
            <a:off x="118763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 userDrawn="1"/>
        </p:nvSpPr>
        <p:spPr>
          <a:xfrm>
            <a:off x="1142710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 userDrawn="1"/>
        </p:nvSpPr>
        <p:spPr>
          <a:xfrm>
            <a:off x="1149548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oon 122"/>
          <p:cNvSpPr/>
          <p:nvPr userDrawn="1"/>
        </p:nvSpPr>
        <p:spPr>
          <a:xfrm>
            <a:off x="1149548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 userDrawn="1"/>
        </p:nvSpPr>
        <p:spPr>
          <a:xfrm>
            <a:off x="11808002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 userDrawn="1"/>
        </p:nvSpPr>
        <p:spPr>
          <a:xfrm>
            <a:off x="118763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Moon 125"/>
          <p:cNvSpPr/>
          <p:nvPr userDrawn="1"/>
        </p:nvSpPr>
        <p:spPr>
          <a:xfrm>
            <a:off x="118763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 userDrawn="1"/>
        </p:nvSpPr>
        <p:spPr>
          <a:xfrm>
            <a:off x="1142710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 userDrawn="1"/>
        </p:nvSpPr>
        <p:spPr>
          <a:xfrm>
            <a:off x="1149548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Moon 128"/>
          <p:cNvSpPr/>
          <p:nvPr userDrawn="1"/>
        </p:nvSpPr>
        <p:spPr>
          <a:xfrm>
            <a:off x="1149548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 userDrawn="1"/>
        </p:nvSpPr>
        <p:spPr>
          <a:xfrm>
            <a:off x="11808002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 userDrawn="1"/>
        </p:nvSpPr>
        <p:spPr>
          <a:xfrm>
            <a:off x="1187637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Moon 131"/>
          <p:cNvSpPr/>
          <p:nvPr userDrawn="1"/>
        </p:nvSpPr>
        <p:spPr>
          <a:xfrm>
            <a:off x="1187637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 userDrawn="1"/>
        </p:nvSpPr>
        <p:spPr>
          <a:xfrm>
            <a:off x="11427105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 userDrawn="1"/>
        </p:nvSpPr>
        <p:spPr>
          <a:xfrm>
            <a:off x="1149548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oon 134"/>
          <p:cNvSpPr/>
          <p:nvPr userDrawn="1"/>
        </p:nvSpPr>
        <p:spPr>
          <a:xfrm>
            <a:off x="1149548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 userDrawn="1"/>
        </p:nvSpPr>
        <p:spPr>
          <a:xfrm>
            <a:off x="11808002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 userDrawn="1"/>
        </p:nvSpPr>
        <p:spPr>
          <a:xfrm>
            <a:off x="1187637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oon 137"/>
          <p:cNvSpPr/>
          <p:nvPr userDrawn="1"/>
        </p:nvSpPr>
        <p:spPr>
          <a:xfrm>
            <a:off x="1187637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 userDrawn="1"/>
        </p:nvSpPr>
        <p:spPr>
          <a:xfrm>
            <a:off x="11427105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 userDrawn="1"/>
        </p:nvSpPr>
        <p:spPr>
          <a:xfrm>
            <a:off x="1149548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Moon 140"/>
          <p:cNvSpPr/>
          <p:nvPr userDrawn="1"/>
        </p:nvSpPr>
        <p:spPr>
          <a:xfrm>
            <a:off x="1149548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 userDrawn="1"/>
        </p:nvSpPr>
        <p:spPr>
          <a:xfrm>
            <a:off x="11808002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 userDrawn="1"/>
        </p:nvSpPr>
        <p:spPr>
          <a:xfrm>
            <a:off x="1187637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Moon 143"/>
          <p:cNvSpPr/>
          <p:nvPr userDrawn="1"/>
        </p:nvSpPr>
        <p:spPr>
          <a:xfrm>
            <a:off x="1187637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 userDrawn="1"/>
        </p:nvSpPr>
        <p:spPr>
          <a:xfrm>
            <a:off x="11427105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 userDrawn="1"/>
        </p:nvSpPr>
        <p:spPr>
          <a:xfrm>
            <a:off x="1149548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Moon 146"/>
          <p:cNvSpPr/>
          <p:nvPr userDrawn="1"/>
        </p:nvSpPr>
        <p:spPr>
          <a:xfrm>
            <a:off x="1149548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 userDrawn="1"/>
        </p:nvSpPr>
        <p:spPr>
          <a:xfrm>
            <a:off x="1180800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 userDrawn="1"/>
        </p:nvSpPr>
        <p:spPr>
          <a:xfrm>
            <a:off x="1187637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oon 149"/>
          <p:cNvSpPr/>
          <p:nvPr userDrawn="1"/>
        </p:nvSpPr>
        <p:spPr>
          <a:xfrm>
            <a:off x="1187637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 userDrawn="1"/>
        </p:nvSpPr>
        <p:spPr>
          <a:xfrm>
            <a:off x="11427105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 userDrawn="1"/>
        </p:nvSpPr>
        <p:spPr>
          <a:xfrm>
            <a:off x="1149548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oon 152"/>
          <p:cNvSpPr/>
          <p:nvPr userDrawn="1"/>
        </p:nvSpPr>
        <p:spPr>
          <a:xfrm>
            <a:off x="1149548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 userDrawn="1"/>
        </p:nvSpPr>
        <p:spPr>
          <a:xfrm>
            <a:off x="11808002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 userDrawn="1"/>
        </p:nvSpPr>
        <p:spPr>
          <a:xfrm>
            <a:off x="1187637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Moon 155"/>
          <p:cNvSpPr/>
          <p:nvPr userDrawn="1"/>
        </p:nvSpPr>
        <p:spPr>
          <a:xfrm>
            <a:off x="1187637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 userDrawn="1"/>
        </p:nvSpPr>
        <p:spPr>
          <a:xfrm>
            <a:off x="11427105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 userDrawn="1"/>
        </p:nvSpPr>
        <p:spPr>
          <a:xfrm>
            <a:off x="1149548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Moon 158"/>
          <p:cNvSpPr/>
          <p:nvPr userDrawn="1"/>
        </p:nvSpPr>
        <p:spPr>
          <a:xfrm>
            <a:off x="1149548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 userDrawn="1"/>
        </p:nvSpPr>
        <p:spPr>
          <a:xfrm>
            <a:off x="11808002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 userDrawn="1"/>
        </p:nvSpPr>
        <p:spPr>
          <a:xfrm>
            <a:off x="11876378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Moon 161"/>
          <p:cNvSpPr/>
          <p:nvPr userDrawn="1"/>
        </p:nvSpPr>
        <p:spPr>
          <a:xfrm>
            <a:off x="11876378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 userDrawn="1"/>
        </p:nvSpPr>
        <p:spPr>
          <a:xfrm>
            <a:off x="11427105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 userDrawn="1"/>
        </p:nvSpPr>
        <p:spPr>
          <a:xfrm>
            <a:off x="1149548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Moon 164"/>
          <p:cNvSpPr/>
          <p:nvPr userDrawn="1"/>
        </p:nvSpPr>
        <p:spPr>
          <a:xfrm>
            <a:off x="1149548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 userDrawn="1"/>
        </p:nvSpPr>
        <p:spPr>
          <a:xfrm>
            <a:off x="11808002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 userDrawn="1"/>
        </p:nvSpPr>
        <p:spPr>
          <a:xfrm>
            <a:off x="11876378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Moon 167"/>
          <p:cNvSpPr/>
          <p:nvPr userDrawn="1"/>
        </p:nvSpPr>
        <p:spPr>
          <a:xfrm>
            <a:off x="11876378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 userDrawn="1"/>
        </p:nvSpPr>
        <p:spPr>
          <a:xfrm>
            <a:off x="11427105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 userDrawn="1"/>
        </p:nvSpPr>
        <p:spPr>
          <a:xfrm>
            <a:off x="11495481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Moon 170"/>
          <p:cNvSpPr/>
          <p:nvPr userDrawn="1"/>
        </p:nvSpPr>
        <p:spPr>
          <a:xfrm>
            <a:off x="11495481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 userDrawn="1"/>
        </p:nvSpPr>
        <p:spPr>
          <a:xfrm>
            <a:off x="11808002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 userDrawn="1"/>
        </p:nvSpPr>
        <p:spPr>
          <a:xfrm>
            <a:off x="11876378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Moon 173"/>
          <p:cNvSpPr/>
          <p:nvPr userDrawn="1"/>
        </p:nvSpPr>
        <p:spPr>
          <a:xfrm>
            <a:off x="11876378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 userDrawn="1"/>
        </p:nvSpPr>
        <p:spPr>
          <a:xfrm>
            <a:off x="11427105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 userDrawn="1"/>
        </p:nvSpPr>
        <p:spPr>
          <a:xfrm>
            <a:off x="11495481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Moon 176"/>
          <p:cNvSpPr/>
          <p:nvPr userDrawn="1"/>
        </p:nvSpPr>
        <p:spPr>
          <a:xfrm>
            <a:off x="11495481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 userDrawn="1"/>
        </p:nvSpPr>
        <p:spPr>
          <a:xfrm>
            <a:off x="11808002" y="266605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 userDrawn="1"/>
        </p:nvSpPr>
        <p:spPr>
          <a:xfrm>
            <a:off x="11876378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Moon 179"/>
          <p:cNvSpPr/>
          <p:nvPr userDrawn="1"/>
        </p:nvSpPr>
        <p:spPr>
          <a:xfrm>
            <a:off x="11876378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 userDrawn="1"/>
        </p:nvSpPr>
        <p:spPr>
          <a:xfrm>
            <a:off x="11427105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 userDrawn="1"/>
        </p:nvSpPr>
        <p:spPr>
          <a:xfrm>
            <a:off x="11495481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Moon 182"/>
          <p:cNvSpPr/>
          <p:nvPr userDrawn="1"/>
        </p:nvSpPr>
        <p:spPr>
          <a:xfrm>
            <a:off x="11495481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 userDrawn="1"/>
        </p:nvSpPr>
        <p:spPr>
          <a:xfrm>
            <a:off x="11808002" y="228518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 userDrawn="1"/>
        </p:nvSpPr>
        <p:spPr>
          <a:xfrm>
            <a:off x="11876378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Moon 185"/>
          <p:cNvSpPr/>
          <p:nvPr userDrawn="1"/>
        </p:nvSpPr>
        <p:spPr>
          <a:xfrm>
            <a:off x="11876378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 userDrawn="1"/>
        </p:nvSpPr>
        <p:spPr>
          <a:xfrm>
            <a:off x="11427105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 userDrawn="1"/>
        </p:nvSpPr>
        <p:spPr>
          <a:xfrm>
            <a:off x="11495481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Moon 188"/>
          <p:cNvSpPr/>
          <p:nvPr userDrawn="1"/>
        </p:nvSpPr>
        <p:spPr>
          <a:xfrm>
            <a:off x="11495481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 userDrawn="1"/>
        </p:nvSpPr>
        <p:spPr>
          <a:xfrm>
            <a:off x="11808002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 userDrawn="1"/>
        </p:nvSpPr>
        <p:spPr>
          <a:xfrm>
            <a:off x="11876378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Moon 191"/>
          <p:cNvSpPr/>
          <p:nvPr userDrawn="1"/>
        </p:nvSpPr>
        <p:spPr>
          <a:xfrm>
            <a:off x="11876378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 userDrawn="1"/>
        </p:nvSpPr>
        <p:spPr>
          <a:xfrm>
            <a:off x="1142710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 userDrawn="1"/>
        </p:nvSpPr>
        <p:spPr>
          <a:xfrm>
            <a:off x="1149548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Moon 194"/>
          <p:cNvSpPr/>
          <p:nvPr userDrawn="1"/>
        </p:nvSpPr>
        <p:spPr>
          <a:xfrm>
            <a:off x="1149548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 userDrawn="1"/>
        </p:nvSpPr>
        <p:spPr>
          <a:xfrm>
            <a:off x="11808002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 userDrawn="1"/>
        </p:nvSpPr>
        <p:spPr>
          <a:xfrm>
            <a:off x="1187637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Moon 197"/>
          <p:cNvSpPr/>
          <p:nvPr userDrawn="1"/>
        </p:nvSpPr>
        <p:spPr>
          <a:xfrm>
            <a:off x="1187637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 userDrawn="1"/>
        </p:nvSpPr>
        <p:spPr>
          <a:xfrm>
            <a:off x="1142710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 userDrawn="1"/>
        </p:nvSpPr>
        <p:spPr>
          <a:xfrm>
            <a:off x="1149548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Moon 200"/>
          <p:cNvSpPr/>
          <p:nvPr userDrawn="1"/>
        </p:nvSpPr>
        <p:spPr>
          <a:xfrm>
            <a:off x="1149548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 userDrawn="1"/>
        </p:nvSpPr>
        <p:spPr>
          <a:xfrm>
            <a:off x="1180800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 userDrawn="1"/>
        </p:nvSpPr>
        <p:spPr>
          <a:xfrm>
            <a:off x="1187637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Moon 203"/>
          <p:cNvSpPr/>
          <p:nvPr userDrawn="1"/>
        </p:nvSpPr>
        <p:spPr>
          <a:xfrm>
            <a:off x="1187637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 userDrawn="1"/>
        </p:nvSpPr>
        <p:spPr>
          <a:xfrm>
            <a:off x="1142710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 userDrawn="1"/>
        </p:nvSpPr>
        <p:spPr>
          <a:xfrm>
            <a:off x="1149548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Moon 206"/>
          <p:cNvSpPr/>
          <p:nvPr userDrawn="1"/>
        </p:nvSpPr>
        <p:spPr>
          <a:xfrm>
            <a:off x="1149548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 userDrawn="1"/>
        </p:nvSpPr>
        <p:spPr>
          <a:xfrm>
            <a:off x="1180800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 userDrawn="1"/>
        </p:nvSpPr>
        <p:spPr>
          <a:xfrm>
            <a:off x="1187637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Moon 209"/>
          <p:cNvSpPr/>
          <p:nvPr userDrawn="1"/>
        </p:nvSpPr>
        <p:spPr>
          <a:xfrm>
            <a:off x="1187637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 userDrawn="1"/>
        </p:nvSpPr>
        <p:spPr>
          <a:xfrm>
            <a:off x="1142710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 userDrawn="1"/>
        </p:nvSpPr>
        <p:spPr>
          <a:xfrm>
            <a:off x="1149548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Moon 212"/>
          <p:cNvSpPr/>
          <p:nvPr userDrawn="1"/>
        </p:nvSpPr>
        <p:spPr>
          <a:xfrm>
            <a:off x="1149548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 userDrawn="1"/>
        </p:nvSpPr>
        <p:spPr>
          <a:xfrm>
            <a:off x="1180800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 userDrawn="1"/>
        </p:nvSpPr>
        <p:spPr>
          <a:xfrm>
            <a:off x="118763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Moon 215"/>
          <p:cNvSpPr/>
          <p:nvPr userDrawn="1"/>
        </p:nvSpPr>
        <p:spPr>
          <a:xfrm>
            <a:off x="118763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 userDrawn="1"/>
        </p:nvSpPr>
        <p:spPr>
          <a:xfrm>
            <a:off x="1142710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 userDrawn="1"/>
        </p:nvSpPr>
        <p:spPr>
          <a:xfrm>
            <a:off x="1149548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Moon 218"/>
          <p:cNvSpPr/>
          <p:nvPr userDrawn="1"/>
        </p:nvSpPr>
        <p:spPr>
          <a:xfrm>
            <a:off x="1149548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 userDrawn="1"/>
        </p:nvSpPr>
        <p:spPr>
          <a:xfrm>
            <a:off x="1180800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 userDrawn="1"/>
        </p:nvSpPr>
        <p:spPr>
          <a:xfrm>
            <a:off x="118763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Moon 221"/>
          <p:cNvSpPr/>
          <p:nvPr userDrawn="1"/>
        </p:nvSpPr>
        <p:spPr>
          <a:xfrm>
            <a:off x="118763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Moon 224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oon 227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oon 230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oon 233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oon 236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Moon 239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oon 242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Moon 245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Moon 248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Moon 251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Moon 254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Moon 257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Moon 260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Moon 263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Moon 266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Moon 269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Moon 272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Moon 275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Moon 278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Moon 281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Moon 284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Moon 287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 userDrawn="1"/>
        </p:nvSpPr>
        <p:spPr>
          <a:xfrm>
            <a:off x="9141684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921006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Moon 290"/>
          <p:cNvSpPr/>
          <p:nvPr userDrawn="1"/>
        </p:nvSpPr>
        <p:spPr>
          <a:xfrm>
            <a:off x="921006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Moon 293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Moon 296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Moon 299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Moon 302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Moon 305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Moon 308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Moon 311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Moon 314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Moon 317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Moon 320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Moon 323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Moon 326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Moon 329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Moon 332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Moon 335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Moon 338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Moon 341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Moon 344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Moon 347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Moon 350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Moon 353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Moon 356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 userDrawn="1"/>
        </p:nvSpPr>
        <p:spPr>
          <a:xfrm>
            <a:off x="9141684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 userDrawn="1"/>
        </p:nvSpPr>
        <p:spPr>
          <a:xfrm>
            <a:off x="921006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Moon 359"/>
          <p:cNvSpPr/>
          <p:nvPr userDrawn="1"/>
        </p:nvSpPr>
        <p:spPr>
          <a:xfrm>
            <a:off x="921006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Moon 362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Moon 365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Moon 368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Moon 371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Moon 374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Moon 377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Moon 380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Moon 383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Moon 386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Moon 389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914168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921006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921006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Moon 440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Moon 443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Moon 446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Moon 449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Moon 452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Moon 455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Moon 458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Moon 461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Moon 464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Moon 467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Moon 470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Moon 473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Moon 476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Moon 479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Moon 482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Moon 485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Moon 488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Moon 491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Moon 494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 userDrawn="1"/>
        </p:nvSpPr>
        <p:spPr>
          <a:xfrm>
            <a:off x="9141684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 userDrawn="1"/>
        </p:nvSpPr>
        <p:spPr>
          <a:xfrm>
            <a:off x="921006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Moon 497"/>
          <p:cNvSpPr/>
          <p:nvPr userDrawn="1"/>
        </p:nvSpPr>
        <p:spPr>
          <a:xfrm>
            <a:off x="921006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 userDrawn="1"/>
        </p:nvSpPr>
        <p:spPr>
          <a:xfrm>
            <a:off x="9522588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 userDrawn="1"/>
        </p:nvSpPr>
        <p:spPr>
          <a:xfrm>
            <a:off x="959096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Moon 500"/>
          <p:cNvSpPr/>
          <p:nvPr userDrawn="1"/>
        </p:nvSpPr>
        <p:spPr>
          <a:xfrm>
            <a:off x="959096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 userDrawn="1"/>
        </p:nvSpPr>
        <p:spPr>
          <a:xfrm>
            <a:off x="9903491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 userDrawn="1"/>
        </p:nvSpPr>
        <p:spPr>
          <a:xfrm>
            <a:off x="997186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Moon 503"/>
          <p:cNvSpPr/>
          <p:nvPr userDrawn="1"/>
        </p:nvSpPr>
        <p:spPr>
          <a:xfrm>
            <a:off x="997186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 userDrawn="1"/>
        </p:nvSpPr>
        <p:spPr>
          <a:xfrm>
            <a:off x="10284395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 userDrawn="1"/>
        </p:nvSpPr>
        <p:spPr>
          <a:xfrm>
            <a:off x="1035277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Moon 506"/>
          <p:cNvSpPr/>
          <p:nvPr userDrawn="1"/>
        </p:nvSpPr>
        <p:spPr>
          <a:xfrm>
            <a:off x="1035277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 userDrawn="1"/>
        </p:nvSpPr>
        <p:spPr>
          <a:xfrm>
            <a:off x="1066529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 userDrawn="1"/>
        </p:nvSpPr>
        <p:spPr>
          <a:xfrm>
            <a:off x="1073367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Moon 509"/>
          <p:cNvSpPr/>
          <p:nvPr userDrawn="1"/>
        </p:nvSpPr>
        <p:spPr>
          <a:xfrm>
            <a:off x="1073367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 userDrawn="1"/>
        </p:nvSpPr>
        <p:spPr>
          <a:xfrm>
            <a:off x="11046202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 userDrawn="1"/>
        </p:nvSpPr>
        <p:spPr>
          <a:xfrm>
            <a:off x="1111457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Moon 512"/>
          <p:cNvSpPr/>
          <p:nvPr userDrawn="1"/>
        </p:nvSpPr>
        <p:spPr>
          <a:xfrm>
            <a:off x="1111457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 userDrawn="1"/>
        </p:nvSpPr>
        <p:spPr>
          <a:xfrm>
            <a:off x="952258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 userDrawn="1"/>
        </p:nvSpPr>
        <p:spPr>
          <a:xfrm>
            <a:off x="959096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Moon 515"/>
          <p:cNvSpPr/>
          <p:nvPr userDrawn="1"/>
        </p:nvSpPr>
        <p:spPr>
          <a:xfrm>
            <a:off x="959096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 userDrawn="1"/>
        </p:nvSpPr>
        <p:spPr>
          <a:xfrm>
            <a:off x="9903491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 userDrawn="1"/>
        </p:nvSpPr>
        <p:spPr>
          <a:xfrm>
            <a:off x="997186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Moon 518"/>
          <p:cNvSpPr/>
          <p:nvPr userDrawn="1"/>
        </p:nvSpPr>
        <p:spPr>
          <a:xfrm>
            <a:off x="997186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 userDrawn="1"/>
        </p:nvSpPr>
        <p:spPr>
          <a:xfrm>
            <a:off x="10284395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 userDrawn="1"/>
        </p:nvSpPr>
        <p:spPr>
          <a:xfrm>
            <a:off x="1035277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Moon 521"/>
          <p:cNvSpPr/>
          <p:nvPr userDrawn="1"/>
        </p:nvSpPr>
        <p:spPr>
          <a:xfrm>
            <a:off x="1035277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Rectangle 522"/>
          <p:cNvSpPr/>
          <p:nvPr userDrawn="1"/>
        </p:nvSpPr>
        <p:spPr>
          <a:xfrm>
            <a:off x="10665298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 userDrawn="1"/>
        </p:nvSpPr>
        <p:spPr>
          <a:xfrm>
            <a:off x="1073367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Moon 524"/>
          <p:cNvSpPr/>
          <p:nvPr userDrawn="1"/>
        </p:nvSpPr>
        <p:spPr>
          <a:xfrm>
            <a:off x="1073367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 userDrawn="1"/>
        </p:nvSpPr>
        <p:spPr>
          <a:xfrm>
            <a:off x="11046202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 userDrawn="1"/>
        </p:nvSpPr>
        <p:spPr>
          <a:xfrm>
            <a:off x="1111457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Moon 527"/>
          <p:cNvSpPr/>
          <p:nvPr userDrawn="1"/>
        </p:nvSpPr>
        <p:spPr>
          <a:xfrm>
            <a:off x="1111457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 userDrawn="1"/>
        </p:nvSpPr>
        <p:spPr>
          <a:xfrm>
            <a:off x="9522588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 userDrawn="1"/>
        </p:nvSpPr>
        <p:spPr>
          <a:xfrm>
            <a:off x="959096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Moon 530"/>
          <p:cNvSpPr/>
          <p:nvPr userDrawn="1"/>
        </p:nvSpPr>
        <p:spPr>
          <a:xfrm>
            <a:off x="959096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 userDrawn="1"/>
        </p:nvSpPr>
        <p:spPr>
          <a:xfrm>
            <a:off x="990349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 userDrawn="1"/>
        </p:nvSpPr>
        <p:spPr>
          <a:xfrm>
            <a:off x="997186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Moon 533"/>
          <p:cNvSpPr/>
          <p:nvPr userDrawn="1"/>
        </p:nvSpPr>
        <p:spPr>
          <a:xfrm>
            <a:off x="997186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 userDrawn="1"/>
        </p:nvSpPr>
        <p:spPr>
          <a:xfrm>
            <a:off x="10284395" y="380865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 userDrawn="1"/>
        </p:nvSpPr>
        <p:spPr>
          <a:xfrm>
            <a:off x="1035277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Moon 536"/>
          <p:cNvSpPr/>
          <p:nvPr userDrawn="1"/>
        </p:nvSpPr>
        <p:spPr>
          <a:xfrm>
            <a:off x="1035277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/>
          <p:cNvSpPr/>
          <p:nvPr userDrawn="1"/>
        </p:nvSpPr>
        <p:spPr>
          <a:xfrm>
            <a:off x="10665298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 userDrawn="1"/>
        </p:nvSpPr>
        <p:spPr>
          <a:xfrm>
            <a:off x="1073367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Moon 539"/>
          <p:cNvSpPr/>
          <p:nvPr userDrawn="1"/>
        </p:nvSpPr>
        <p:spPr>
          <a:xfrm>
            <a:off x="1073367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 userDrawn="1"/>
        </p:nvSpPr>
        <p:spPr>
          <a:xfrm>
            <a:off x="11046202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 userDrawn="1"/>
        </p:nvSpPr>
        <p:spPr>
          <a:xfrm>
            <a:off x="1111457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Moon 542"/>
          <p:cNvSpPr/>
          <p:nvPr userDrawn="1"/>
        </p:nvSpPr>
        <p:spPr>
          <a:xfrm>
            <a:off x="1111457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 userDrawn="1"/>
        </p:nvSpPr>
        <p:spPr>
          <a:xfrm>
            <a:off x="952258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 userDrawn="1"/>
        </p:nvSpPr>
        <p:spPr>
          <a:xfrm>
            <a:off x="959096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Moon 545"/>
          <p:cNvSpPr/>
          <p:nvPr userDrawn="1"/>
        </p:nvSpPr>
        <p:spPr>
          <a:xfrm>
            <a:off x="959096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 userDrawn="1"/>
        </p:nvSpPr>
        <p:spPr>
          <a:xfrm>
            <a:off x="9903491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 userDrawn="1"/>
        </p:nvSpPr>
        <p:spPr>
          <a:xfrm>
            <a:off x="997186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Moon 548"/>
          <p:cNvSpPr/>
          <p:nvPr userDrawn="1"/>
        </p:nvSpPr>
        <p:spPr>
          <a:xfrm>
            <a:off x="997186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 userDrawn="1"/>
        </p:nvSpPr>
        <p:spPr>
          <a:xfrm>
            <a:off x="10284395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 userDrawn="1"/>
        </p:nvSpPr>
        <p:spPr>
          <a:xfrm>
            <a:off x="1035277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Moon 551"/>
          <p:cNvSpPr/>
          <p:nvPr userDrawn="1"/>
        </p:nvSpPr>
        <p:spPr>
          <a:xfrm>
            <a:off x="1035277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 userDrawn="1"/>
        </p:nvSpPr>
        <p:spPr>
          <a:xfrm>
            <a:off x="10665298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 userDrawn="1"/>
        </p:nvSpPr>
        <p:spPr>
          <a:xfrm>
            <a:off x="1073367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Moon 554"/>
          <p:cNvSpPr/>
          <p:nvPr userDrawn="1"/>
        </p:nvSpPr>
        <p:spPr>
          <a:xfrm>
            <a:off x="1073367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 userDrawn="1"/>
        </p:nvSpPr>
        <p:spPr>
          <a:xfrm>
            <a:off x="1104620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 userDrawn="1"/>
        </p:nvSpPr>
        <p:spPr>
          <a:xfrm>
            <a:off x="1111457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Moon 557"/>
          <p:cNvSpPr/>
          <p:nvPr userDrawn="1"/>
        </p:nvSpPr>
        <p:spPr>
          <a:xfrm>
            <a:off x="1111457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9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5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090" y="365125"/>
            <a:ext cx="963971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086" y="2069117"/>
            <a:ext cx="10142713" cy="41078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1086" y="6356350"/>
            <a:ext cx="2743200" cy="365125"/>
          </a:xfrm>
        </p:spPr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7" name="Rectangle 186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Moon 188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Moon 191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Moon 200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Moon 203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Moon 206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 userDrawn="1"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9" name="Oval 208"/>
          <p:cNvSpPr/>
          <p:nvPr userDrawn="1"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0" name="Moon 209"/>
          <p:cNvSpPr/>
          <p:nvPr userDrawn="1"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Moon 212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Moon 215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Moon 218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 userDrawn="1"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 userDrawn="1"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Moon 221"/>
          <p:cNvSpPr/>
          <p:nvPr userDrawn="1"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Moon 224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oon 227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oon 230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oon 233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oon 236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Moon 239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oon 242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Moon 245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795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80661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5" r:id="rId3"/>
    <p:sldLayoutId id="2147483764" r:id="rId4"/>
    <p:sldLayoutId id="2147483751" r:id="rId5"/>
    <p:sldLayoutId id="2147483766" r:id="rId6"/>
    <p:sldLayoutId id="2147483768" r:id="rId7"/>
    <p:sldLayoutId id="2147483769" r:id="rId8"/>
    <p:sldLayoutId id="2147483763" r:id="rId9"/>
    <p:sldLayoutId id="2147483772" r:id="rId10"/>
    <p:sldLayoutId id="2147483773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  <a:solidFill>
            <a:schemeClr val="bg1">
              <a:lumMod val="8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8376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>
              <a:off x="68376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0904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280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>
              <a:off x="449280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1807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30183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oon 16"/>
            <p:cNvSpPr/>
            <p:nvPr/>
          </p:nvSpPr>
          <p:spPr>
            <a:xfrm>
              <a:off x="830183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2711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211087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oon 19"/>
            <p:cNvSpPr/>
            <p:nvPr/>
          </p:nvSpPr>
          <p:spPr>
            <a:xfrm>
              <a:off x="1211087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3614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91990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oon 22"/>
            <p:cNvSpPr/>
            <p:nvPr/>
          </p:nvSpPr>
          <p:spPr>
            <a:xfrm>
              <a:off x="1591990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04518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972894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/>
            <p:cNvSpPr/>
            <p:nvPr/>
          </p:nvSpPr>
          <p:spPr>
            <a:xfrm>
              <a:off x="1972894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5421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53797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oon 28"/>
            <p:cNvSpPr/>
            <p:nvPr/>
          </p:nvSpPr>
          <p:spPr>
            <a:xfrm>
              <a:off x="2353797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6325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34701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oon 31"/>
            <p:cNvSpPr/>
            <p:nvPr/>
          </p:nvSpPr>
          <p:spPr>
            <a:xfrm>
              <a:off x="2734701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47228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15604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oon 34"/>
            <p:cNvSpPr/>
            <p:nvPr/>
          </p:nvSpPr>
          <p:spPr>
            <a:xfrm>
              <a:off x="3115604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28132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96508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oon 37"/>
            <p:cNvSpPr/>
            <p:nvPr/>
          </p:nvSpPr>
          <p:spPr>
            <a:xfrm>
              <a:off x="3496508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09035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877411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oon 40"/>
            <p:cNvSpPr/>
            <p:nvPr/>
          </p:nvSpPr>
          <p:spPr>
            <a:xfrm>
              <a:off x="3877411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89939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258315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oon 43"/>
            <p:cNvSpPr/>
            <p:nvPr/>
          </p:nvSpPr>
          <p:spPr>
            <a:xfrm>
              <a:off x="4258315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70842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639218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oon 46"/>
            <p:cNvSpPr/>
            <p:nvPr/>
          </p:nvSpPr>
          <p:spPr>
            <a:xfrm>
              <a:off x="4639218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51746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0122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oon 49"/>
            <p:cNvSpPr/>
            <p:nvPr/>
          </p:nvSpPr>
          <p:spPr>
            <a:xfrm>
              <a:off x="5020122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2649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401025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oon 52"/>
            <p:cNvSpPr/>
            <p:nvPr/>
          </p:nvSpPr>
          <p:spPr>
            <a:xfrm>
              <a:off x="5401025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13553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81929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oon 55"/>
            <p:cNvSpPr/>
            <p:nvPr/>
          </p:nvSpPr>
          <p:spPr>
            <a:xfrm>
              <a:off x="5781929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094456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162832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oon 58"/>
            <p:cNvSpPr/>
            <p:nvPr/>
          </p:nvSpPr>
          <p:spPr>
            <a:xfrm>
              <a:off x="6162832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75360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543736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Moon 61"/>
            <p:cNvSpPr/>
            <p:nvPr/>
          </p:nvSpPr>
          <p:spPr>
            <a:xfrm>
              <a:off x="6543736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6263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924639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oon 64"/>
            <p:cNvSpPr/>
            <p:nvPr/>
          </p:nvSpPr>
          <p:spPr>
            <a:xfrm>
              <a:off x="6924639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37167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305543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oon 67"/>
            <p:cNvSpPr/>
            <p:nvPr/>
          </p:nvSpPr>
          <p:spPr>
            <a:xfrm>
              <a:off x="7305543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618070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686446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Moon 70"/>
            <p:cNvSpPr/>
            <p:nvPr/>
          </p:nvSpPr>
          <p:spPr>
            <a:xfrm>
              <a:off x="7686446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998974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067350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oon 73"/>
            <p:cNvSpPr/>
            <p:nvPr/>
          </p:nvSpPr>
          <p:spPr>
            <a:xfrm>
              <a:off x="8067350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379877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448253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Moon 76"/>
            <p:cNvSpPr/>
            <p:nvPr/>
          </p:nvSpPr>
          <p:spPr>
            <a:xfrm>
              <a:off x="8448253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760781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829157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Moon 79"/>
            <p:cNvSpPr/>
            <p:nvPr/>
          </p:nvSpPr>
          <p:spPr>
            <a:xfrm>
              <a:off x="8829157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141684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210060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Moon 82"/>
            <p:cNvSpPr/>
            <p:nvPr/>
          </p:nvSpPr>
          <p:spPr>
            <a:xfrm>
              <a:off x="9210060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0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8376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Moon 85"/>
            <p:cNvSpPr/>
            <p:nvPr/>
          </p:nvSpPr>
          <p:spPr>
            <a:xfrm>
              <a:off x="68376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0904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49280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Moon 88"/>
            <p:cNvSpPr/>
            <p:nvPr/>
          </p:nvSpPr>
          <p:spPr>
            <a:xfrm>
              <a:off x="449280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1807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0183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Moon 91"/>
            <p:cNvSpPr/>
            <p:nvPr/>
          </p:nvSpPr>
          <p:spPr>
            <a:xfrm>
              <a:off x="830183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42711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211087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Moon 94"/>
            <p:cNvSpPr/>
            <p:nvPr/>
          </p:nvSpPr>
          <p:spPr>
            <a:xfrm>
              <a:off x="1211087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523614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591990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Moon 97"/>
            <p:cNvSpPr/>
            <p:nvPr/>
          </p:nvSpPr>
          <p:spPr>
            <a:xfrm>
              <a:off x="1591990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04518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972894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Moon 100"/>
            <p:cNvSpPr/>
            <p:nvPr/>
          </p:nvSpPr>
          <p:spPr>
            <a:xfrm>
              <a:off x="1972894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285421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353797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Moon 103"/>
            <p:cNvSpPr/>
            <p:nvPr/>
          </p:nvSpPr>
          <p:spPr>
            <a:xfrm>
              <a:off x="2353797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666325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734701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oon 106"/>
            <p:cNvSpPr/>
            <p:nvPr/>
          </p:nvSpPr>
          <p:spPr>
            <a:xfrm>
              <a:off x="2734701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047228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115604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Moon 109"/>
            <p:cNvSpPr/>
            <p:nvPr/>
          </p:nvSpPr>
          <p:spPr>
            <a:xfrm>
              <a:off x="3115604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428132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96508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oon 112"/>
            <p:cNvSpPr/>
            <p:nvPr/>
          </p:nvSpPr>
          <p:spPr>
            <a:xfrm>
              <a:off x="3496508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09035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877411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Moon 115"/>
            <p:cNvSpPr/>
            <p:nvPr/>
          </p:nvSpPr>
          <p:spPr>
            <a:xfrm>
              <a:off x="3877411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89939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258315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Moon 118"/>
            <p:cNvSpPr/>
            <p:nvPr/>
          </p:nvSpPr>
          <p:spPr>
            <a:xfrm>
              <a:off x="4258315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70842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639218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Moon 121"/>
            <p:cNvSpPr/>
            <p:nvPr/>
          </p:nvSpPr>
          <p:spPr>
            <a:xfrm>
              <a:off x="4639218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951746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020122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Moon 124"/>
            <p:cNvSpPr/>
            <p:nvPr/>
          </p:nvSpPr>
          <p:spPr>
            <a:xfrm>
              <a:off x="5020122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332649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401025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oon 127"/>
            <p:cNvSpPr/>
            <p:nvPr/>
          </p:nvSpPr>
          <p:spPr>
            <a:xfrm>
              <a:off x="5401025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713553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781929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Moon 130"/>
            <p:cNvSpPr/>
            <p:nvPr/>
          </p:nvSpPr>
          <p:spPr>
            <a:xfrm>
              <a:off x="5781929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94456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162832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Moon 133"/>
            <p:cNvSpPr/>
            <p:nvPr/>
          </p:nvSpPr>
          <p:spPr>
            <a:xfrm>
              <a:off x="6162832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475360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543736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Moon 136"/>
            <p:cNvSpPr/>
            <p:nvPr/>
          </p:nvSpPr>
          <p:spPr>
            <a:xfrm>
              <a:off x="6543736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856263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924639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Moon 139"/>
            <p:cNvSpPr/>
            <p:nvPr/>
          </p:nvSpPr>
          <p:spPr>
            <a:xfrm>
              <a:off x="6924639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237167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7305543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Moon 142"/>
            <p:cNvSpPr/>
            <p:nvPr/>
          </p:nvSpPr>
          <p:spPr>
            <a:xfrm>
              <a:off x="7305543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618070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7686446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Moon 145"/>
            <p:cNvSpPr/>
            <p:nvPr/>
          </p:nvSpPr>
          <p:spPr>
            <a:xfrm>
              <a:off x="7686446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998974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8067350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Moon 148"/>
            <p:cNvSpPr/>
            <p:nvPr/>
          </p:nvSpPr>
          <p:spPr>
            <a:xfrm>
              <a:off x="8067350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379877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8448253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Moon 151"/>
            <p:cNvSpPr/>
            <p:nvPr/>
          </p:nvSpPr>
          <p:spPr>
            <a:xfrm>
              <a:off x="8448253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760781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8829157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Moon 154"/>
            <p:cNvSpPr/>
            <p:nvPr/>
          </p:nvSpPr>
          <p:spPr>
            <a:xfrm>
              <a:off x="8829157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9141684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9210060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Moon 157"/>
            <p:cNvSpPr/>
            <p:nvPr/>
          </p:nvSpPr>
          <p:spPr>
            <a:xfrm>
              <a:off x="9210060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0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8376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Moon 160"/>
            <p:cNvSpPr/>
            <p:nvPr/>
          </p:nvSpPr>
          <p:spPr>
            <a:xfrm>
              <a:off x="68376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80904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49280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Moon 163"/>
            <p:cNvSpPr/>
            <p:nvPr/>
          </p:nvSpPr>
          <p:spPr>
            <a:xfrm>
              <a:off x="449280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61807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830183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Moon 166"/>
            <p:cNvSpPr/>
            <p:nvPr/>
          </p:nvSpPr>
          <p:spPr>
            <a:xfrm>
              <a:off x="830183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142711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1211087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Moon 169"/>
            <p:cNvSpPr/>
            <p:nvPr/>
          </p:nvSpPr>
          <p:spPr>
            <a:xfrm>
              <a:off x="1211087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523614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1591990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Moon 172"/>
            <p:cNvSpPr/>
            <p:nvPr/>
          </p:nvSpPr>
          <p:spPr>
            <a:xfrm>
              <a:off x="1591990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04518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1972894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Moon 175"/>
            <p:cNvSpPr/>
            <p:nvPr/>
          </p:nvSpPr>
          <p:spPr>
            <a:xfrm>
              <a:off x="1972894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285421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2353797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Moon 178"/>
            <p:cNvSpPr/>
            <p:nvPr/>
          </p:nvSpPr>
          <p:spPr>
            <a:xfrm>
              <a:off x="2353797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666325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2734701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Moon 181"/>
            <p:cNvSpPr/>
            <p:nvPr/>
          </p:nvSpPr>
          <p:spPr>
            <a:xfrm>
              <a:off x="2734701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047228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3115604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Moon 184"/>
            <p:cNvSpPr/>
            <p:nvPr/>
          </p:nvSpPr>
          <p:spPr>
            <a:xfrm>
              <a:off x="3115604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428132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496508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Moon 187"/>
            <p:cNvSpPr/>
            <p:nvPr/>
          </p:nvSpPr>
          <p:spPr>
            <a:xfrm>
              <a:off x="3496508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809035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877411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Moon 190"/>
            <p:cNvSpPr/>
            <p:nvPr/>
          </p:nvSpPr>
          <p:spPr>
            <a:xfrm>
              <a:off x="3877411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189939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4258315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Moon 193"/>
            <p:cNvSpPr/>
            <p:nvPr/>
          </p:nvSpPr>
          <p:spPr>
            <a:xfrm>
              <a:off x="4258315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570842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4639218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Moon 196"/>
            <p:cNvSpPr/>
            <p:nvPr/>
          </p:nvSpPr>
          <p:spPr>
            <a:xfrm>
              <a:off x="4639218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951746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5020122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Moon 199"/>
            <p:cNvSpPr/>
            <p:nvPr/>
          </p:nvSpPr>
          <p:spPr>
            <a:xfrm>
              <a:off x="5020122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332649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5401025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Moon 202"/>
            <p:cNvSpPr/>
            <p:nvPr/>
          </p:nvSpPr>
          <p:spPr>
            <a:xfrm>
              <a:off x="5401025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713553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5781929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Moon 205"/>
            <p:cNvSpPr/>
            <p:nvPr/>
          </p:nvSpPr>
          <p:spPr>
            <a:xfrm>
              <a:off x="5781929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094456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62832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Moon 208"/>
            <p:cNvSpPr/>
            <p:nvPr/>
          </p:nvSpPr>
          <p:spPr>
            <a:xfrm>
              <a:off x="6162832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475360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543736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Moon 211"/>
            <p:cNvSpPr/>
            <p:nvPr/>
          </p:nvSpPr>
          <p:spPr>
            <a:xfrm>
              <a:off x="6543736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856263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6924639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Moon 214"/>
            <p:cNvSpPr/>
            <p:nvPr/>
          </p:nvSpPr>
          <p:spPr>
            <a:xfrm>
              <a:off x="6924639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7237167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305543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Moon 217"/>
            <p:cNvSpPr/>
            <p:nvPr/>
          </p:nvSpPr>
          <p:spPr>
            <a:xfrm>
              <a:off x="7305543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618070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7686446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Moon 220"/>
            <p:cNvSpPr/>
            <p:nvPr/>
          </p:nvSpPr>
          <p:spPr>
            <a:xfrm>
              <a:off x="7686446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998974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8067350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Moon 223"/>
            <p:cNvSpPr/>
            <p:nvPr/>
          </p:nvSpPr>
          <p:spPr>
            <a:xfrm>
              <a:off x="8067350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8379877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8448253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Moon 226"/>
            <p:cNvSpPr/>
            <p:nvPr/>
          </p:nvSpPr>
          <p:spPr>
            <a:xfrm>
              <a:off x="8448253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8760781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8829157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Moon 229"/>
            <p:cNvSpPr/>
            <p:nvPr/>
          </p:nvSpPr>
          <p:spPr>
            <a:xfrm>
              <a:off x="8829157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9141684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9210060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Moon 232"/>
            <p:cNvSpPr/>
            <p:nvPr/>
          </p:nvSpPr>
          <p:spPr>
            <a:xfrm>
              <a:off x="9210060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0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8376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Moon 235"/>
            <p:cNvSpPr/>
            <p:nvPr/>
          </p:nvSpPr>
          <p:spPr>
            <a:xfrm>
              <a:off x="68376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80904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449280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Moon 238"/>
            <p:cNvSpPr/>
            <p:nvPr/>
          </p:nvSpPr>
          <p:spPr>
            <a:xfrm>
              <a:off x="449280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61807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830183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Moon 241"/>
            <p:cNvSpPr/>
            <p:nvPr/>
          </p:nvSpPr>
          <p:spPr>
            <a:xfrm>
              <a:off x="830183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142711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1211087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Moon 244"/>
            <p:cNvSpPr/>
            <p:nvPr/>
          </p:nvSpPr>
          <p:spPr>
            <a:xfrm>
              <a:off x="1211087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523614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1591990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Moon 247"/>
            <p:cNvSpPr/>
            <p:nvPr/>
          </p:nvSpPr>
          <p:spPr>
            <a:xfrm>
              <a:off x="1591990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904518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72894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Moon 250"/>
            <p:cNvSpPr/>
            <p:nvPr/>
          </p:nvSpPr>
          <p:spPr>
            <a:xfrm>
              <a:off x="1972894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2285421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2353797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Moon 253"/>
            <p:cNvSpPr/>
            <p:nvPr/>
          </p:nvSpPr>
          <p:spPr>
            <a:xfrm>
              <a:off x="2353797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666325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2734701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Moon 256"/>
            <p:cNvSpPr/>
            <p:nvPr/>
          </p:nvSpPr>
          <p:spPr>
            <a:xfrm>
              <a:off x="2734701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047228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3115604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Moon 259"/>
            <p:cNvSpPr/>
            <p:nvPr/>
          </p:nvSpPr>
          <p:spPr>
            <a:xfrm>
              <a:off x="3115604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428132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3496508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Moon 262"/>
            <p:cNvSpPr/>
            <p:nvPr/>
          </p:nvSpPr>
          <p:spPr>
            <a:xfrm>
              <a:off x="3496508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809035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3877411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Moon 265"/>
            <p:cNvSpPr/>
            <p:nvPr/>
          </p:nvSpPr>
          <p:spPr>
            <a:xfrm>
              <a:off x="3877411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189939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4258315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Moon 268"/>
            <p:cNvSpPr/>
            <p:nvPr/>
          </p:nvSpPr>
          <p:spPr>
            <a:xfrm>
              <a:off x="4258315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570842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4639218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Moon 271"/>
            <p:cNvSpPr/>
            <p:nvPr/>
          </p:nvSpPr>
          <p:spPr>
            <a:xfrm>
              <a:off x="4639218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951746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5020122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Moon 274"/>
            <p:cNvSpPr/>
            <p:nvPr/>
          </p:nvSpPr>
          <p:spPr>
            <a:xfrm>
              <a:off x="5020122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332649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401025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Moon 277"/>
            <p:cNvSpPr/>
            <p:nvPr/>
          </p:nvSpPr>
          <p:spPr>
            <a:xfrm>
              <a:off x="5401025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5713553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5781929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Moon 280"/>
            <p:cNvSpPr/>
            <p:nvPr/>
          </p:nvSpPr>
          <p:spPr>
            <a:xfrm>
              <a:off x="5781929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6094456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6162832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Moon 283"/>
            <p:cNvSpPr/>
            <p:nvPr/>
          </p:nvSpPr>
          <p:spPr>
            <a:xfrm>
              <a:off x="6162832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475360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6543736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Moon 286"/>
            <p:cNvSpPr/>
            <p:nvPr/>
          </p:nvSpPr>
          <p:spPr>
            <a:xfrm>
              <a:off x="6543736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856263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6924639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Moon 289"/>
            <p:cNvSpPr/>
            <p:nvPr/>
          </p:nvSpPr>
          <p:spPr>
            <a:xfrm>
              <a:off x="6924639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7237167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7305543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Moon 292"/>
            <p:cNvSpPr/>
            <p:nvPr/>
          </p:nvSpPr>
          <p:spPr>
            <a:xfrm>
              <a:off x="7305543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7618070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7686446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Moon 295"/>
            <p:cNvSpPr/>
            <p:nvPr/>
          </p:nvSpPr>
          <p:spPr>
            <a:xfrm>
              <a:off x="7686446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998974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8067350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Moon 298"/>
            <p:cNvSpPr/>
            <p:nvPr/>
          </p:nvSpPr>
          <p:spPr>
            <a:xfrm>
              <a:off x="8067350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8379877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8448253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Moon 301"/>
            <p:cNvSpPr/>
            <p:nvPr/>
          </p:nvSpPr>
          <p:spPr>
            <a:xfrm>
              <a:off x="8448253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8760781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8829157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Moon 304"/>
            <p:cNvSpPr/>
            <p:nvPr/>
          </p:nvSpPr>
          <p:spPr>
            <a:xfrm>
              <a:off x="8829157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9141684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9210060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Moon 307"/>
            <p:cNvSpPr/>
            <p:nvPr/>
          </p:nvSpPr>
          <p:spPr>
            <a:xfrm>
              <a:off x="9210060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0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8376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Moon 310"/>
            <p:cNvSpPr/>
            <p:nvPr/>
          </p:nvSpPr>
          <p:spPr>
            <a:xfrm>
              <a:off x="68376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80904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449280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Moon 313"/>
            <p:cNvSpPr/>
            <p:nvPr/>
          </p:nvSpPr>
          <p:spPr>
            <a:xfrm>
              <a:off x="449280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61807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830183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Moon 316"/>
            <p:cNvSpPr/>
            <p:nvPr/>
          </p:nvSpPr>
          <p:spPr>
            <a:xfrm>
              <a:off x="830183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1142711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1211087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Moon 319"/>
            <p:cNvSpPr/>
            <p:nvPr/>
          </p:nvSpPr>
          <p:spPr>
            <a:xfrm>
              <a:off x="1211087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523614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1591990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Moon 322"/>
            <p:cNvSpPr/>
            <p:nvPr/>
          </p:nvSpPr>
          <p:spPr>
            <a:xfrm>
              <a:off x="1591990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904518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1972894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Moon 325"/>
            <p:cNvSpPr/>
            <p:nvPr/>
          </p:nvSpPr>
          <p:spPr>
            <a:xfrm>
              <a:off x="1972894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2285421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2353797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Moon 328"/>
            <p:cNvSpPr/>
            <p:nvPr/>
          </p:nvSpPr>
          <p:spPr>
            <a:xfrm>
              <a:off x="2353797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2666325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2734701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Moon 331"/>
            <p:cNvSpPr/>
            <p:nvPr/>
          </p:nvSpPr>
          <p:spPr>
            <a:xfrm>
              <a:off x="2734701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3047228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3115604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Moon 334"/>
            <p:cNvSpPr/>
            <p:nvPr/>
          </p:nvSpPr>
          <p:spPr>
            <a:xfrm>
              <a:off x="3115604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3428132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3496508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Moon 337"/>
            <p:cNvSpPr/>
            <p:nvPr/>
          </p:nvSpPr>
          <p:spPr>
            <a:xfrm>
              <a:off x="3496508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3809035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3877411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Moon 340"/>
            <p:cNvSpPr/>
            <p:nvPr/>
          </p:nvSpPr>
          <p:spPr>
            <a:xfrm>
              <a:off x="3877411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189939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4258315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Moon 343"/>
            <p:cNvSpPr/>
            <p:nvPr/>
          </p:nvSpPr>
          <p:spPr>
            <a:xfrm>
              <a:off x="4258315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4570842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4639218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Moon 346"/>
            <p:cNvSpPr/>
            <p:nvPr/>
          </p:nvSpPr>
          <p:spPr>
            <a:xfrm>
              <a:off x="4639218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951746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020122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Moon 349"/>
            <p:cNvSpPr/>
            <p:nvPr/>
          </p:nvSpPr>
          <p:spPr>
            <a:xfrm>
              <a:off x="5020122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5332649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5401025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Moon 352"/>
            <p:cNvSpPr/>
            <p:nvPr/>
          </p:nvSpPr>
          <p:spPr>
            <a:xfrm>
              <a:off x="5401025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713553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5781929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Moon 355"/>
            <p:cNvSpPr/>
            <p:nvPr/>
          </p:nvSpPr>
          <p:spPr>
            <a:xfrm>
              <a:off x="5781929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6094456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6162832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Moon 358"/>
            <p:cNvSpPr/>
            <p:nvPr/>
          </p:nvSpPr>
          <p:spPr>
            <a:xfrm>
              <a:off x="6162832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6475360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543736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Moon 361"/>
            <p:cNvSpPr/>
            <p:nvPr/>
          </p:nvSpPr>
          <p:spPr>
            <a:xfrm>
              <a:off x="6543736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6856263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6924639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Moon 364"/>
            <p:cNvSpPr/>
            <p:nvPr/>
          </p:nvSpPr>
          <p:spPr>
            <a:xfrm>
              <a:off x="6924639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7237167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7305543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Moon 367"/>
            <p:cNvSpPr/>
            <p:nvPr/>
          </p:nvSpPr>
          <p:spPr>
            <a:xfrm>
              <a:off x="7305543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618070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7686446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Moon 370"/>
            <p:cNvSpPr/>
            <p:nvPr/>
          </p:nvSpPr>
          <p:spPr>
            <a:xfrm>
              <a:off x="7686446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7998974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8067350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Moon 373"/>
            <p:cNvSpPr/>
            <p:nvPr/>
          </p:nvSpPr>
          <p:spPr>
            <a:xfrm>
              <a:off x="8067350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8379877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8448253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Moon 376"/>
            <p:cNvSpPr/>
            <p:nvPr/>
          </p:nvSpPr>
          <p:spPr>
            <a:xfrm>
              <a:off x="8448253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8760781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8829157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Moon 379"/>
            <p:cNvSpPr/>
            <p:nvPr/>
          </p:nvSpPr>
          <p:spPr>
            <a:xfrm>
              <a:off x="8829157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9141684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9210060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Moon 382"/>
            <p:cNvSpPr/>
            <p:nvPr/>
          </p:nvSpPr>
          <p:spPr>
            <a:xfrm>
              <a:off x="9210060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0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68376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Moon 385"/>
            <p:cNvSpPr/>
            <p:nvPr/>
          </p:nvSpPr>
          <p:spPr>
            <a:xfrm>
              <a:off x="68376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380904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449280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Moon 388"/>
            <p:cNvSpPr/>
            <p:nvPr/>
          </p:nvSpPr>
          <p:spPr>
            <a:xfrm>
              <a:off x="449280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761807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830183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Moon 391"/>
            <p:cNvSpPr/>
            <p:nvPr/>
          </p:nvSpPr>
          <p:spPr>
            <a:xfrm>
              <a:off x="830183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1142711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1211087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Moon 394"/>
            <p:cNvSpPr/>
            <p:nvPr/>
          </p:nvSpPr>
          <p:spPr>
            <a:xfrm>
              <a:off x="1211087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1523614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1591990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Moon 397"/>
            <p:cNvSpPr/>
            <p:nvPr/>
          </p:nvSpPr>
          <p:spPr>
            <a:xfrm>
              <a:off x="1591990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1904518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1972894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Moon 400"/>
            <p:cNvSpPr/>
            <p:nvPr/>
          </p:nvSpPr>
          <p:spPr>
            <a:xfrm>
              <a:off x="1972894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285421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2353797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Moon 403"/>
            <p:cNvSpPr/>
            <p:nvPr/>
          </p:nvSpPr>
          <p:spPr>
            <a:xfrm>
              <a:off x="2353797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2666325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2734701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Moon 406"/>
            <p:cNvSpPr/>
            <p:nvPr/>
          </p:nvSpPr>
          <p:spPr>
            <a:xfrm>
              <a:off x="2734701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047228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3115604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Moon 409"/>
            <p:cNvSpPr/>
            <p:nvPr/>
          </p:nvSpPr>
          <p:spPr>
            <a:xfrm>
              <a:off x="3115604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3428132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3496508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Moon 412"/>
            <p:cNvSpPr/>
            <p:nvPr/>
          </p:nvSpPr>
          <p:spPr>
            <a:xfrm>
              <a:off x="3496508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3809035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3877411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Moon 415"/>
            <p:cNvSpPr/>
            <p:nvPr/>
          </p:nvSpPr>
          <p:spPr>
            <a:xfrm>
              <a:off x="3877411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4189939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4258315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Moon 418"/>
            <p:cNvSpPr/>
            <p:nvPr/>
          </p:nvSpPr>
          <p:spPr>
            <a:xfrm>
              <a:off x="4258315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570842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4639218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Moon 421"/>
            <p:cNvSpPr/>
            <p:nvPr/>
          </p:nvSpPr>
          <p:spPr>
            <a:xfrm>
              <a:off x="4639218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951746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5020122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Moon 424"/>
            <p:cNvSpPr/>
            <p:nvPr/>
          </p:nvSpPr>
          <p:spPr>
            <a:xfrm>
              <a:off x="5020122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32649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5401025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Moon 427"/>
            <p:cNvSpPr/>
            <p:nvPr/>
          </p:nvSpPr>
          <p:spPr>
            <a:xfrm>
              <a:off x="5401025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713553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5781929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Moon 430"/>
            <p:cNvSpPr/>
            <p:nvPr/>
          </p:nvSpPr>
          <p:spPr>
            <a:xfrm>
              <a:off x="5781929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6094456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6162832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Moon 433"/>
            <p:cNvSpPr/>
            <p:nvPr/>
          </p:nvSpPr>
          <p:spPr>
            <a:xfrm>
              <a:off x="6162832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6475360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6543736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Moon 436"/>
            <p:cNvSpPr/>
            <p:nvPr/>
          </p:nvSpPr>
          <p:spPr>
            <a:xfrm>
              <a:off x="6543736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6856263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6924639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Moon 439"/>
            <p:cNvSpPr/>
            <p:nvPr/>
          </p:nvSpPr>
          <p:spPr>
            <a:xfrm>
              <a:off x="6924639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7237167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7305543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Moon 442"/>
            <p:cNvSpPr/>
            <p:nvPr/>
          </p:nvSpPr>
          <p:spPr>
            <a:xfrm>
              <a:off x="7305543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7618070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7686446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Moon 445"/>
            <p:cNvSpPr/>
            <p:nvPr/>
          </p:nvSpPr>
          <p:spPr>
            <a:xfrm>
              <a:off x="7686446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998974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8067350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Moon 448"/>
            <p:cNvSpPr/>
            <p:nvPr/>
          </p:nvSpPr>
          <p:spPr>
            <a:xfrm>
              <a:off x="8067350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8379877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8448253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Moon 451"/>
            <p:cNvSpPr/>
            <p:nvPr/>
          </p:nvSpPr>
          <p:spPr>
            <a:xfrm>
              <a:off x="8448253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8760781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8829157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Moon 454"/>
            <p:cNvSpPr/>
            <p:nvPr/>
          </p:nvSpPr>
          <p:spPr>
            <a:xfrm>
              <a:off x="8829157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9141684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9210060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Moon 457"/>
            <p:cNvSpPr/>
            <p:nvPr/>
          </p:nvSpPr>
          <p:spPr>
            <a:xfrm>
              <a:off x="9210060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0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68376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Moon 460"/>
            <p:cNvSpPr/>
            <p:nvPr/>
          </p:nvSpPr>
          <p:spPr>
            <a:xfrm>
              <a:off x="68376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380904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449280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Moon 463"/>
            <p:cNvSpPr/>
            <p:nvPr/>
          </p:nvSpPr>
          <p:spPr>
            <a:xfrm>
              <a:off x="449280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761807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830183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Moon 466"/>
            <p:cNvSpPr/>
            <p:nvPr/>
          </p:nvSpPr>
          <p:spPr>
            <a:xfrm>
              <a:off x="830183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1142711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1211087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Moon 469"/>
            <p:cNvSpPr/>
            <p:nvPr/>
          </p:nvSpPr>
          <p:spPr>
            <a:xfrm>
              <a:off x="1211087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1523614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1591990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Moon 472"/>
            <p:cNvSpPr/>
            <p:nvPr/>
          </p:nvSpPr>
          <p:spPr>
            <a:xfrm>
              <a:off x="1591990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1904518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1972894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Moon 475"/>
            <p:cNvSpPr/>
            <p:nvPr/>
          </p:nvSpPr>
          <p:spPr>
            <a:xfrm>
              <a:off x="1972894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2285421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2353797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Moon 478"/>
            <p:cNvSpPr/>
            <p:nvPr/>
          </p:nvSpPr>
          <p:spPr>
            <a:xfrm>
              <a:off x="2353797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2666325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2734701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Moon 481"/>
            <p:cNvSpPr/>
            <p:nvPr/>
          </p:nvSpPr>
          <p:spPr>
            <a:xfrm>
              <a:off x="2734701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3047228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3115604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Moon 484"/>
            <p:cNvSpPr/>
            <p:nvPr/>
          </p:nvSpPr>
          <p:spPr>
            <a:xfrm>
              <a:off x="3115604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3428132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3496508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Moon 487"/>
            <p:cNvSpPr/>
            <p:nvPr/>
          </p:nvSpPr>
          <p:spPr>
            <a:xfrm>
              <a:off x="3496508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3809035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3877411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Moon 490"/>
            <p:cNvSpPr/>
            <p:nvPr/>
          </p:nvSpPr>
          <p:spPr>
            <a:xfrm>
              <a:off x="3877411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189939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4258315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Moon 493"/>
            <p:cNvSpPr/>
            <p:nvPr/>
          </p:nvSpPr>
          <p:spPr>
            <a:xfrm>
              <a:off x="4258315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4570842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4639218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Moon 496"/>
            <p:cNvSpPr/>
            <p:nvPr/>
          </p:nvSpPr>
          <p:spPr>
            <a:xfrm>
              <a:off x="4639218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4951746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>
              <a:off x="5020122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Moon 499"/>
            <p:cNvSpPr/>
            <p:nvPr/>
          </p:nvSpPr>
          <p:spPr>
            <a:xfrm>
              <a:off x="5020122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5332649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>
              <a:off x="5401025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Moon 502"/>
            <p:cNvSpPr/>
            <p:nvPr/>
          </p:nvSpPr>
          <p:spPr>
            <a:xfrm>
              <a:off x="5401025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5713553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>
              <a:off x="5781929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Moon 505"/>
            <p:cNvSpPr/>
            <p:nvPr/>
          </p:nvSpPr>
          <p:spPr>
            <a:xfrm>
              <a:off x="5781929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6094456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>
              <a:off x="6162832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Moon 508"/>
            <p:cNvSpPr/>
            <p:nvPr/>
          </p:nvSpPr>
          <p:spPr>
            <a:xfrm>
              <a:off x="6162832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475360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>
              <a:off x="6543736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Moon 511"/>
            <p:cNvSpPr/>
            <p:nvPr/>
          </p:nvSpPr>
          <p:spPr>
            <a:xfrm>
              <a:off x="6543736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6856263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>
              <a:off x="6924639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Moon 514"/>
            <p:cNvSpPr/>
            <p:nvPr/>
          </p:nvSpPr>
          <p:spPr>
            <a:xfrm>
              <a:off x="6924639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7237167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>
              <a:off x="7305543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Moon 517"/>
            <p:cNvSpPr/>
            <p:nvPr/>
          </p:nvSpPr>
          <p:spPr>
            <a:xfrm>
              <a:off x="7305543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7618070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>
              <a:off x="7686446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Moon 520"/>
            <p:cNvSpPr/>
            <p:nvPr/>
          </p:nvSpPr>
          <p:spPr>
            <a:xfrm>
              <a:off x="7686446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7998974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8067350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Moon 523"/>
            <p:cNvSpPr/>
            <p:nvPr/>
          </p:nvSpPr>
          <p:spPr>
            <a:xfrm>
              <a:off x="8067350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8379877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>
              <a:off x="8448253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Moon 526"/>
            <p:cNvSpPr/>
            <p:nvPr/>
          </p:nvSpPr>
          <p:spPr>
            <a:xfrm>
              <a:off x="8448253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8760781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8829157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Moon 529"/>
            <p:cNvSpPr/>
            <p:nvPr/>
          </p:nvSpPr>
          <p:spPr>
            <a:xfrm>
              <a:off x="8829157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9141684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9210060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Moon 532"/>
            <p:cNvSpPr/>
            <p:nvPr/>
          </p:nvSpPr>
          <p:spPr>
            <a:xfrm>
              <a:off x="9210060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0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68376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Moon 535"/>
            <p:cNvSpPr/>
            <p:nvPr/>
          </p:nvSpPr>
          <p:spPr>
            <a:xfrm>
              <a:off x="68376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380904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449280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Moon 538"/>
            <p:cNvSpPr/>
            <p:nvPr/>
          </p:nvSpPr>
          <p:spPr>
            <a:xfrm>
              <a:off x="449280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761807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830183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Moon 541"/>
            <p:cNvSpPr/>
            <p:nvPr/>
          </p:nvSpPr>
          <p:spPr>
            <a:xfrm>
              <a:off x="830183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1142711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1211087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Moon 544"/>
            <p:cNvSpPr/>
            <p:nvPr/>
          </p:nvSpPr>
          <p:spPr>
            <a:xfrm>
              <a:off x="1211087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1523614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1591990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Moon 547"/>
            <p:cNvSpPr/>
            <p:nvPr/>
          </p:nvSpPr>
          <p:spPr>
            <a:xfrm>
              <a:off x="1591990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1904518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1972894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Moon 550"/>
            <p:cNvSpPr/>
            <p:nvPr/>
          </p:nvSpPr>
          <p:spPr>
            <a:xfrm>
              <a:off x="1972894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2285421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2353797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Moon 553"/>
            <p:cNvSpPr/>
            <p:nvPr/>
          </p:nvSpPr>
          <p:spPr>
            <a:xfrm>
              <a:off x="2353797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2666325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2734701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Moon 556"/>
            <p:cNvSpPr/>
            <p:nvPr/>
          </p:nvSpPr>
          <p:spPr>
            <a:xfrm>
              <a:off x="2734701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3047228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3115604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Moon 559"/>
            <p:cNvSpPr/>
            <p:nvPr/>
          </p:nvSpPr>
          <p:spPr>
            <a:xfrm>
              <a:off x="3115604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3428132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>
              <a:off x="3496508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Moon 562"/>
            <p:cNvSpPr/>
            <p:nvPr/>
          </p:nvSpPr>
          <p:spPr>
            <a:xfrm>
              <a:off x="3496508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3809035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>
              <a:off x="3877411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Moon 565"/>
            <p:cNvSpPr/>
            <p:nvPr/>
          </p:nvSpPr>
          <p:spPr>
            <a:xfrm>
              <a:off x="3877411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4189939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>
              <a:off x="4258315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Moon 568"/>
            <p:cNvSpPr/>
            <p:nvPr/>
          </p:nvSpPr>
          <p:spPr>
            <a:xfrm>
              <a:off x="4258315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4570842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4639218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Moon 571"/>
            <p:cNvSpPr/>
            <p:nvPr/>
          </p:nvSpPr>
          <p:spPr>
            <a:xfrm>
              <a:off x="4639218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4951746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5020122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Moon 574"/>
            <p:cNvSpPr/>
            <p:nvPr/>
          </p:nvSpPr>
          <p:spPr>
            <a:xfrm>
              <a:off x="5020122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5332649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5401025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Moon 577"/>
            <p:cNvSpPr/>
            <p:nvPr/>
          </p:nvSpPr>
          <p:spPr>
            <a:xfrm>
              <a:off x="5401025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5713553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5781929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Moon 580"/>
            <p:cNvSpPr/>
            <p:nvPr/>
          </p:nvSpPr>
          <p:spPr>
            <a:xfrm>
              <a:off x="5781929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6094456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6162832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Moon 583"/>
            <p:cNvSpPr/>
            <p:nvPr/>
          </p:nvSpPr>
          <p:spPr>
            <a:xfrm>
              <a:off x="6162832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6475360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>
              <a:off x="6543736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Moon 586"/>
            <p:cNvSpPr/>
            <p:nvPr/>
          </p:nvSpPr>
          <p:spPr>
            <a:xfrm>
              <a:off x="6543736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6856263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>
              <a:off x="6924639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Moon 589"/>
            <p:cNvSpPr/>
            <p:nvPr/>
          </p:nvSpPr>
          <p:spPr>
            <a:xfrm>
              <a:off x="6924639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7237167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7305543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Moon 592"/>
            <p:cNvSpPr/>
            <p:nvPr/>
          </p:nvSpPr>
          <p:spPr>
            <a:xfrm>
              <a:off x="7305543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618070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>
              <a:off x="7686446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Moon 595"/>
            <p:cNvSpPr/>
            <p:nvPr/>
          </p:nvSpPr>
          <p:spPr>
            <a:xfrm>
              <a:off x="7686446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7998974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>
              <a:off x="8067350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Moon 598"/>
            <p:cNvSpPr/>
            <p:nvPr/>
          </p:nvSpPr>
          <p:spPr>
            <a:xfrm>
              <a:off x="8067350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8379877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8448253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Moon 601"/>
            <p:cNvSpPr/>
            <p:nvPr/>
          </p:nvSpPr>
          <p:spPr>
            <a:xfrm>
              <a:off x="8448253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8760781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8829157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Moon 604"/>
            <p:cNvSpPr/>
            <p:nvPr/>
          </p:nvSpPr>
          <p:spPr>
            <a:xfrm>
              <a:off x="8829157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9141684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>
              <a:off x="9210060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Moon 607"/>
            <p:cNvSpPr/>
            <p:nvPr/>
          </p:nvSpPr>
          <p:spPr>
            <a:xfrm>
              <a:off x="9210060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0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>
              <a:off x="68376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Moon 610"/>
            <p:cNvSpPr/>
            <p:nvPr/>
          </p:nvSpPr>
          <p:spPr>
            <a:xfrm>
              <a:off x="68376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380904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>
              <a:off x="449280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Moon 613"/>
            <p:cNvSpPr/>
            <p:nvPr/>
          </p:nvSpPr>
          <p:spPr>
            <a:xfrm>
              <a:off x="449280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761807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>
              <a:off x="830183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Moon 616"/>
            <p:cNvSpPr/>
            <p:nvPr/>
          </p:nvSpPr>
          <p:spPr>
            <a:xfrm>
              <a:off x="830183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1142711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>
              <a:off x="1211087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Moon 619"/>
            <p:cNvSpPr/>
            <p:nvPr/>
          </p:nvSpPr>
          <p:spPr>
            <a:xfrm>
              <a:off x="1211087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1523614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>
              <a:off x="1591990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Moon 622"/>
            <p:cNvSpPr/>
            <p:nvPr/>
          </p:nvSpPr>
          <p:spPr>
            <a:xfrm>
              <a:off x="1591990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1904518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>
              <a:off x="1972894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Moon 625"/>
            <p:cNvSpPr/>
            <p:nvPr/>
          </p:nvSpPr>
          <p:spPr>
            <a:xfrm>
              <a:off x="1972894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2285421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>
              <a:off x="2353797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Moon 628"/>
            <p:cNvSpPr/>
            <p:nvPr/>
          </p:nvSpPr>
          <p:spPr>
            <a:xfrm>
              <a:off x="2353797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666325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>
              <a:off x="2734701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Moon 631"/>
            <p:cNvSpPr/>
            <p:nvPr/>
          </p:nvSpPr>
          <p:spPr>
            <a:xfrm>
              <a:off x="2734701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3047228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>
              <a:off x="3115604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Moon 634"/>
            <p:cNvSpPr/>
            <p:nvPr/>
          </p:nvSpPr>
          <p:spPr>
            <a:xfrm>
              <a:off x="3115604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3428132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>
              <a:off x="3496508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Moon 637"/>
            <p:cNvSpPr/>
            <p:nvPr/>
          </p:nvSpPr>
          <p:spPr>
            <a:xfrm>
              <a:off x="3496508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809035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3877411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Moon 640"/>
            <p:cNvSpPr/>
            <p:nvPr/>
          </p:nvSpPr>
          <p:spPr>
            <a:xfrm>
              <a:off x="3877411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4189939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>
              <a:off x="4258315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Moon 643"/>
            <p:cNvSpPr/>
            <p:nvPr/>
          </p:nvSpPr>
          <p:spPr>
            <a:xfrm>
              <a:off x="4258315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4570842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4639218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Moon 646"/>
            <p:cNvSpPr/>
            <p:nvPr/>
          </p:nvSpPr>
          <p:spPr>
            <a:xfrm>
              <a:off x="4639218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4951746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5020122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Moon 649"/>
            <p:cNvSpPr/>
            <p:nvPr/>
          </p:nvSpPr>
          <p:spPr>
            <a:xfrm>
              <a:off x="5020122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5332649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5401025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Moon 652"/>
            <p:cNvSpPr/>
            <p:nvPr/>
          </p:nvSpPr>
          <p:spPr>
            <a:xfrm>
              <a:off x="5401025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5713553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>
              <a:off x="5781929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Moon 655"/>
            <p:cNvSpPr/>
            <p:nvPr/>
          </p:nvSpPr>
          <p:spPr>
            <a:xfrm>
              <a:off x="5781929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6094456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6162832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Moon 658"/>
            <p:cNvSpPr/>
            <p:nvPr/>
          </p:nvSpPr>
          <p:spPr>
            <a:xfrm>
              <a:off x="6162832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6475360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>
              <a:off x="6543736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Moon 661"/>
            <p:cNvSpPr/>
            <p:nvPr/>
          </p:nvSpPr>
          <p:spPr>
            <a:xfrm>
              <a:off x="6543736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6856263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>
              <a:off x="6924639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Moon 664"/>
            <p:cNvSpPr/>
            <p:nvPr/>
          </p:nvSpPr>
          <p:spPr>
            <a:xfrm>
              <a:off x="6924639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7237167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>
              <a:off x="7305543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Moon 667"/>
            <p:cNvSpPr/>
            <p:nvPr/>
          </p:nvSpPr>
          <p:spPr>
            <a:xfrm>
              <a:off x="7305543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7618070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7686446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Moon 670"/>
            <p:cNvSpPr/>
            <p:nvPr/>
          </p:nvSpPr>
          <p:spPr>
            <a:xfrm>
              <a:off x="7686446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7998974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>
              <a:off x="8067350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Moon 673"/>
            <p:cNvSpPr/>
            <p:nvPr/>
          </p:nvSpPr>
          <p:spPr>
            <a:xfrm>
              <a:off x="8067350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8379877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8448253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Moon 676"/>
            <p:cNvSpPr/>
            <p:nvPr/>
          </p:nvSpPr>
          <p:spPr>
            <a:xfrm>
              <a:off x="8448253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8760781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>
              <a:off x="8829157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Moon 679"/>
            <p:cNvSpPr/>
            <p:nvPr/>
          </p:nvSpPr>
          <p:spPr>
            <a:xfrm>
              <a:off x="8829157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9141684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>
              <a:off x="9210060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Moon 682"/>
            <p:cNvSpPr/>
            <p:nvPr/>
          </p:nvSpPr>
          <p:spPr>
            <a:xfrm>
              <a:off x="9210060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0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>
              <a:off x="68376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Moon 685"/>
            <p:cNvSpPr/>
            <p:nvPr/>
          </p:nvSpPr>
          <p:spPr>
            <a:xfrm>
              <a:off x="68376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380904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>
              <a:off x="449280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Moon 688"/>
            <p:cNvSpPr/>
            <p:nvPr/>
          </p:nvSpPr>
          <p:spPr>
            <a:xfrm>
              <a:off x="449280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761807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>
              <a:off x="830183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Moon 691"/>
            <p:cNvSpPr/>
            <p:nvPr/>
          </p:nvSpPr>
          <p:spPr>
            <a:xfrm>
              <a:off x="830183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1142711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>
              <a:off x="1211087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Moon 694"/>
            <p:cNvSpPr/>
            <p:nvPr/>
          </p:nvSpPr>
          <p:spPr>
            <a:xfrm>
              <a:off x="1211087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1523614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>
              <a:off x="1591990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Moon 697"/>
            <p:cNvSpPr/>
            <p:nvPr/>
          </p:nvSpPr>
          <p:spPr>
            <a:xfrm>
              <a:off x="1591990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1904518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>
              <a:off x="1972894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Moon 700"/>
            <p:cNvSpPr/>
            <p:nvPr/>
          </p:nvSpPr>
          <p:spPr>
            <a:xfrm>
              <a:off x="1972894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2285421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2353797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Moon 703"/>
            <p:cNvSpPr/>
            <p:nvPr/>
          </p:nvSpPr>
          <p:spPr>
            <a:xfrm>
              <a:off x="2353797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2666325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>
              <a:off x="2734701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Moon 706"/>
            <p:cNvSpPr/>
            <p:nvPr/>
          </p:nvSpPr>
          <p:spPr>
            <a:xfrm>
              <a:off x="2734701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3047228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3115604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Moon 709"/>
            <p:cNvSpPr/>
            <p:nvPr/>
          </p:nvSpPr>
          <p:spPr>
            <a:xfrm>
              <a:off x="3115604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3428132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3496508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Moon 712"/>
            <p:cNvSpPr/>
            <p:nvPr/>
          </p:nvSpPr>
          <p:spPr>
            <a:xfrm>
              <a:off x="3496508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3809035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3877411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Moon 715"/>
            <p:cNvSpPr/>
            <p:nvPr/>
          </p:nvSpPr>
          <p:spPr>
            <a:xfrm>
              <a:off x="3877411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189939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4258315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Moon 718"/>
            <p:cNvSpPr/>
            <p:nvPr/>
          </p:nvSpPr>
          <p:spPr>
            <a:xfrm>
              <a:off x="4258315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4570842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4639218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Moon 721"/>
            <p:cNvSpPr/>
            <p:nvPr/>
          </p:nvSpPr>
          <p:spPr>
            <a:xfrm>
              <a:off x="4639218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4951746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5020122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Moon 724"/>
            <p:cNvSpPr/>
            <p:nvPr/>
          </p:nvSpPr>
          <p:spPr>
            <a:xfrm>
              <a:off x="5020122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5332649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5401025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Moon 727"/>
            <p:cNvSpPr/>
            <p:nvPr/>
          </p:nvSpPr>
          <p:spPr>
            <a:xfrm>
              <a:off x="5401025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713553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5781929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Moon 730"/>
            <p:cNvSpPr/>
            <p:nvPr/>
          </p:nvSpPr>
          <p:spPr>
            <a:xfrm>
              <a:off x="5781929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6094456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6162832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Moon 733"/>
            <p:cNvSpPr/>
            <p:nvPr/>
          </p:nvSpPr>
          <p:spPr>
            <a:xfrm>
              <a:off x="6162832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6475360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6543736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Moon 736"/>
            <p:cNvSpPr/>
            <p:nvPr/>
          </p:nvSpPr>
          <p:spPr>
            <a:xfrm>
              <a:off x="6543736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6856263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6924639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Moon 739"/>
            <p:cNvSpPr/>
            <p:nvPr/>
          </p:nvSpPr>
          <p:spPr>
            <a:xfrm>
              <a:off x="6924639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237167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7305543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Moon 742"/>
            <p:cNvSpPr/>
            <p:nvPr/>
          </p:nvSpPr>
          <p:spPr>
            <a:xfrm>
              <a:off x="7305543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7618070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7686446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Moon 745"/>
            <p:cNvSpPr/>
            <p:nvPr/>
          </p:nvSpPr>
          <p:spPr>
            <a:xfrm>
              <a:off x="7686446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7998974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8067350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Moon 748"/>
            <p:cNvSpPr/>
            <p:nvPr/>
          </p:nvSpPr>
          <p:spPr>
            <a:xfrm>
              <a:off x="8067350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8379877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8448253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Moon 751"/>
            <p:cNvSpPr/>
            <p:nvPr/>
          </p:nvSpPr>
          <p:spPr>
            <a:xfrm>
              <a:off x="8448253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8760781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8829157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Moon 754"/>
            <p:cNvSpPr/>
            <p:nvPr/>
          </p:nvSpPr>
          <p:spPr>
            <a:xfrm>
              <a:off x="8829157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9141684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9210060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Moon 757"/>
            <p:cNvSpPr/>
            <p:nvPr/>
          </p:nvSpPr>
          <p:spPr>
            <a:xfrm>
              <a:off x="9210060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0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68376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Moon 760"/>
            <p:cNvSpPr/>
            <p:nvPr/>
          </p:nvSpPr>
          <p:spPr>
            <a:xfrm>
              <a:off x="68376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80904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449280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Moon 763"/>
            <p:cNvSpPr/>
            <p:nvPr/>
          </p:nvSpPr>
          <p:spPr>
            <a:xfrm>
              <a:off x="449280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61807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830183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Moon 766"/>
            <p:cNvSpPr/>
            <p:nvPr/>
          </p:nvSpPr>
          <p:spPr>
            <a:xfrm>
              <a:off x="830183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1142711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1211087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Moon 769"/>
            <p:cNvSpPr/>
            <p:nvPr/>
          </p:nvSpPr>
          <p:spPr>
            <a:xfrm>
              <a:off x="1211087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1523614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1591990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Moon 772"/>
            <p:cNvSpPr/>
            <p:nvPr/>
          </p:nvSpPr>
          <p:spPr>
            <a:xfrm>
              <a:off x="1591990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1904518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1972894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Moon 775"/>
            <p:cNvSpPr/>
            <p:nvPr/>
          </p:nvSpPr>
          <p:spPr>
            <a:xfrm>
              <a:off x="1972894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2285421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2353797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Moon 778"/>
            <p:cNvSpPr/>
            <p:nvPr/>
          </p:nvSpPr>
          <p:spPr>
            <a:xfrm>
              <a:off x="2353797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2666325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2734701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Moon 781"/>
            <p:cNvSpPr/>
            <p:nvPr/>
          </p:nvSpPr>
          <p:spPr>
            <a:xfrm>
              <a:off x="2734701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3047228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3115604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Moon 784"/>
            <p:cNvSpPr/>
            <p:nvPr/>
          </p:nvSpPr>
          <p:spPr>
            <a:xfrm>
              <a:off x="3115604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3428132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3496508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Moon 787"/>
            <p:cNvSpPr/>
            <p:nvPr/>
          </p:nvSpPr>
          <p:spPr>
            <a:xfrm>
              <a:off x="3496508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3809035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3877411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Moon 790"/>
            <p:cNvSpPr/>
            <p:nvPr/>
          </p:nvSpPr>
          <p:spPr>
            <a:xfrm>
              <a:off x="3877411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4189939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4258315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Moon 793"/>
            <p:cNvSpPr/>
            <p:nvPr/>
          </p:nvSpPr>
          <p:spPr>
            <a:xfrm>
              <a:off x="4258315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4570842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4639218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Moon 796"/>
            <p:cNvSpPr/>
            <p:nvPr/>
          </p:nvSpPr>
          <p:spPr>
            <a:xfrm>
              <a:off x="4639218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951746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5020122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Moon 799"/>
            <p:cNvSpPr/>
            <p:nvPr/>
          </p:nvSpPr>
          <p:spPr>
            <a:xfrm>
              <a:off x="5020122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5332649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5401025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Moon 802"/>
            <p:cNvSpPr/>
            <p:nvPr/>
          </p:nvSpPr>
          <p:spPr>
            <a:xfrm>
              <a:off x="5401025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713553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5781929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Moon 805"/>
            <p:cNvSpPr/>
            <p:nvPr/>
          </p:nvSpPr>
          <p:spPr>
            <a:xfrm>
              <a:off x="5781929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094456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6162832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Moon 808"/>
            <p:cNvSpPr/>
            <p:nvPr/>
          </p:nvSpPr>
          <p:spPr>
            <a:xfrm>
              <a:off x="6162832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6475360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6543736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Moon 811"/>
            <p:cNvSpPr/>
            <p:nvPr/>
          </p:nvSpPr>
          <p:spPr>
            <a:xfrm>
              <a:off x="6543736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6856263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6924639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Moon 814"/>
            <p:cNvSpPr/>
            <p:nvPr/>
          </p:nvSpPr>
          <p:spPr>
            <a:xfrm>
              <a:off x="6924639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7237167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7305543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Moon 817"/>
            <p:cNvSpPr/>
            <p:nvPr/>
          </p:nvSpPr>
          <p:spPr>
            <a:xfrm>
              <a:off x="7305543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7618070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>
              <a:off x="7686446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Moon 820"/>
            <p:cNvSpPr/>
            <p:nvPr/>
          </p:nvSpPr>
          <p:spPr>
            <a:xfrm>
              <a:off x="7686446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998974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>
              <a:off x="8067350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Moon 823"/>
            <p:cNvSpPr/>
            <p:nvPr/>
          </p:nvSpPr>
          <p:spPr>
            <a:xfrm>
              <a:off x="8067350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8379877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>
              <a:off x="8448253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Moon 826"/>
            <p:cNvSpPr/>
            <p:nvPr/>
          </p:nvSpPr>
          <p:spPr>
            <a:xfrm>
              <a:off x="8448253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8760781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>
              <a:off x="8829157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Moon 829"/>
            <p:cNvSpPr/>
            <p:nvPr/>
          </p:nvSpPr>
          <p:spPr>
            <a:xfrm>
              <a:off x="8829157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9141684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>
              <a:off x="9210060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Moon 832"/>
            <p:cNvSpPr/>
            <p:nvPr/>
          </p:nvSpPr>
          <p:spPr>
            <a:xfrm>
              <a:off x="9210060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0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68376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Moon 835"/>
            <p:cNvSpPr/>
            <p:nvPr/>
          </p:nvSpPr>
          <p:spPr>
            <a:xfrm>
              <a:off x="68376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380904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>
              <a:off x="449280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Moon 838"/>
            <p:cNvSpPr/>
            <p:nvPr/>
          </p:nvSpPr>
          <p:spPr>
            <a:xfrm>
              <a:off x="449280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761807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830183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Moon 841"/>
            <p:cNvSpPr/>
            <p:nvPr/>
          </p:nvSpPr>
          <p:spPr>
            <a:xfrm>
              <a:off x="830183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1142711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1211087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Moon 844"/>
            <p:cNvSpPr/>
            <p:nvPr/>
          </p:nvSpPr>
          <p:spPr>
            <a:xfrm>
              <a:off x="1211087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1523614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1591990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Moon 847"/>
            <p:cNvSpPr/>
            <p:nvPr/>
          </p:nvSpPr>
          <p:spPr>
            <a:xfrm>
              <a:off x="1591990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1904518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1972894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Moon 850"/>
            <p:cNvSpPr/>
            <p:nvPr/>
          </p:nvSpPr>
          <p:spPr>
            <a:xfrm>
              <a:off x="1972894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2285421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>
              <a:off x="2353797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Moon 853"/>
            <p:cNvSpPr/>
            <p:nvPr/>
          </p:nvSpPr>
          <p:spPr>
            <a:xfrm>
              <a:off x="2353797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2666325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2734701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Moon 856"/>
            <p:cNvSpPr/>
            <p:nvPr/>
          </p:nvSpPr>
          <p:spPr>
            <a:xfrm>
              <a:off x="2734701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3047228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3115604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Moon 859"/>
            <p:cNvSpPr/>
            <p:nvPr/>
          </p:nvSpPr>
          <p:spPr>
            <a:xfrm>
              <a:off x="3115604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3428132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3496508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Moon 862"/>
            <p:cNvSpPr/>
            <p:nvPr/>
          </p:nvSpPr>
          <p:spPr>
            <a:xfrm>
              <a:off x="3496508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3809035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3877411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Moon 865"/>
            <p:cNvSpPr/>
            <p:nvPr/>
          </p:nvSpPr>
          <p:spPr>
            <a:xfrm>
              <a:off x="3877411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4189939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4258315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Moon 868"/>
            <p:cNvSpPr/>
            <p:nvPr/>
          </p:nvSpPr>
          <p:spPr>
            <a:xfrm>
              <a:off x="4258315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4570842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4639218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Moon 871"/>
            <p:cNvSpPr/>
            <p:nvPr/>
          </p:nvSpPr>
          <p:spPr>
            <a:xfrm>
              <a:off x="4639218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4951746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5020122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Moon 874"/>
            <p:cNvSpPr/>
            <p:nvPr/>
          </p:nvSpPr>
          <p:spPr>
            <a:xfrm>
              <a:off x="5020122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5332649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5401025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Moon 877"/>
            <p:cNvSpPr/>
            <p:nvPr/>
          </p:nvSpPr>
          <p:spPr>
            <a:xfrm>
              <a:off x="5401025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5713553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5781929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Moon 880"/>
            <p:cNvSpPr/>
            <p:nvPr/>
          </p:nvSpPr>
          <p:spPr>
            <a:xfrm>
              <a:off x="5781929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6094456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6162832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Moon 883"/>
            <p:cNvSpPr/>
            <p:nvPr/>
          </p:nvSpPr>
          <p:spPr>
            <a:xfrm>
              <a:off x="6162832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6475360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6543736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Moon 886"/>
            <p:cNvSpPr/>
            <p:nvPr/>
          </p:nvSpPr>
          <p:spPr>
            <a:xfrm>
              <a:off x="6543736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6856263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6924639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Moon 889"/>
            <p:cNvSpPr/>
            <p:nvPr/>
          </p:nvSpPr>
          <p:spPr>
            <a:xfrm>
              <a:off x="6924639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7237167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7305543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Moon 892"/>
            <p:cNvSpPr/>
            <p:nvPr/>
          </p:nvSpPr>
          <p:spPr>
            <a:xfrm>
              <a:off x="7305543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7618070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7686446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Moon 895"/>
            <p:cNvSpPr/>
            <p:nvPr/>
          </p:nvSpPr>
          <p:spPr>
            <a:xfrm>
              <a:off x="7686446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7998974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8067350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Moon 898"/>
            <p:cNvSpPr/>
            <p:nvPr/>
          </p:nvSpPr>
          <p:spPr>
            <a:xfrm>
              <a:off x="8067350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8379877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8448253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Moon 901"/>
            <p:cNvSpPr/>
            <p:nvPr/>
          </p:nvSpPr>
          <p:spPr>
            <a:xfrm>
              <a:off x="8448253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8760781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8829157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Moon 904"/>
            <p:cNvSpPr/>
            <p:nvPr/>
          </p:nvSpPr>
          <p:spPr>
            <a:xfrm>
              <a:off x="8829157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9141684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9210060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Moon 907"/>
            <p:cNvSpPr/>
            <p:nvPr/>
          </p:nvSpPr>
          <p:spPr>
            <a:xfrm>
              <a:off x="9210060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0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68376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Moon 910"/>
            <p:cNvSpPr/>
            <p:nvPr/>
          </p:nvSpPr>
          <p:spPr>
            <a:xfrm>
              <a:off x="68376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/>
            <p:cNvSpPr/>
            <p:nvPr/>
          </p:nvSpPr>
          <p:spPr>
            <a:xfrm>
              <a:off x="380904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449280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Moon 913"/>
            <p:cNvSpPr/>
            <p:nvPr/>
          </p:nvSpPr>
          <p:spPr>
            <a:xfrm>
              <a:off x="449280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761807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830183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Moon 916"/>
            <p:cNvSpPr/>
            <p:nvPr/>
          </p:nvSpPr>
          <p:spPr>
            <a:xfrm>
              <a:off x="830183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1142711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1211087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Moon 919"/>
            <p:cNvSpPr/>
            <p:nvPr/>
          </p:nvSpPr>
          <p:spPr>
            <a:xfrm>
              <a:off x="1211087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1523614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1591990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Moon 922"/>
            <p:cNvSpPr/>
            <p:nvPr/>
          </p:nvSpPr>
          <p:spPr>
            <a:xfrm>
              <a:off x="1591990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1904518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1972894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Moon 925"/>
            <p:cNvSpPr/>
            <p:nvPr/>
          </p:nvSpPr>
          <p:spPr>
            <a:xfrm>
              <a:off x="1972894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2285421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2353797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Moon 928"/>
            <p:cNvSpPr/>
            <p:nvPr/>
          </p:nvSpPr>
          <p:spPr>
            <a:xfrm>
              <a:off x="2353797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2666325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2734701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Moon 931"/>
            <p:cNvSpPr/>
            <p:nvPr/>
          </p:nvSpPr>
          <p:spPr>
            <a:xfrm>
              <a:off x="2734701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3047228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3115604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Moon 934"/>
            <p:cNvSpPr/>
            <p:nvPr/>
          </p:nvSpPr>
          <p:spPr>
            <a:xfrm>
              <a:off x="3115604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3428132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3496508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Moon 937"/>
            <p:cNvSpPr/>
            <p:nvPr/>
          </p:nvSpPr>
          <p:spPr>
            <a:xfrm>
              <a:off x="3496508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3809035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3877411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Moon 940"/>
            <p:cNvSpPr/>
            <p:nvPr/>
          </p:nvSpPr>
          <p:spPr>
            <a:xfrm>
              <a:off x="3877411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4189939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4258315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Moon 943"/>
            <p:cNvSpPr/>
            <p:nvPr/>
          </p:nvSpPr>
          <p:spPr>
            <a:xfrm>
              <a:off x="4258315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4570842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4639218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Moon 946"/>
            <p:cNvSpPr/>
            <p:nvPr/>
          </p:nvSpPr>
          <p:spPr>
            <a:xfrm>
              <a:off x="4639218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4951746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5020122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Moon 949"/>
            <p:cNvSpPr/>
            <p:nvPr/>
          </p:nvSpPr>
          <p:spPr>
            <a:xfrm>
              <a:off x="5020122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5332649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5401025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Moon 952"/>
            <p:cNvSpPr/>
            <p:nvPr/>
          </p:nvSpPr>
          <p:spPr>
            <a:xfrm>
              <a:off x="5401025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5713553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781929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Moon 955"/>
            <p:cNvSpPr/>
            <p:nvPr/>
          </p:nvSpPr>
          <p:spPr>
            <a:xfrm>
              <a:off x="5781929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6094456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6162832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Moon 958"/>
            <p:cNvSpPr/>
            <p:nvPr/>
          </p:nvSpPr>
          <p:spPr>
            <a:xfrm>
              <a:off x="6162832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6475360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6543736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Moon 961"/>
            <p:cNvSpPr/>
            <p:nvPr/>
          </p:nvSpPr>
          <p:spPr>
            <a:xfrm>
              <a:off x="6543736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6856263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6924639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Moon 964"/>
            <p:cNvSpPr/>
            <p:nvPr/>
          </p:nvSpPr>
          <p:spPr>
            <a:xfrm>
              <a:off x="6924639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7237167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7305543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Moon 967"/>
            <p:cNvSpPr/>
            <p:nvPr/>
          </p:nvSpPr>
          <p:spPr>
            <a:xfrm>
              <a:off x="7305543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7618070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>
              <a:off x="7686446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Moon 970"/>
            <p:cNvSpPr/>
            <p:nvPr/>
          </p:nvSpPr>
          <p:spPr>
            <a:xfrm>
              <a:off x="7686446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7998974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8067350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Moon 973"/>
            <p:cNvSpPr/>
            <p:nvPr/>
          </p:nvSpPr>
          <p:spPr>
            <a:xfrm>
              <a:off x="8067350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8379877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8448253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Moon 976"/>
            <p:cNvSpPr/>
            <p:nvPr/>
          </p:nvSpPr>
          <p:spPr>
            <a:xfrm>
              <a:off x="8448253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8760781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8829157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Moon 979"/>
            <p:cNvSpPr/>
            <p:nvPr/>
          </p:nvSpPr>
          <p:spPr>
            <a:xfrm>
              <a:off x="8829157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9141684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9210060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Moon 982"/>
            <p:cNvSpPr/>
            <p:nvPr/>
          </p:nvSpPr>
          <p:spPr>
            <a:xfrm>
              <a:off x="9210060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0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68376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Moon 985"/>
            <p:cNvSpPr/>
            <p:nvPr/>
          </p:nvSpPr>
          <p:spPr>
            <a:xfrm>
              <a:off x="68376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380904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449280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Moon 988"/>
            <p:cNvSpPr/>
            <p:nvPr/>
          </p:nvSpPr>
          <p:spPr>
            <a:xfrm>
              <a:off x="449280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761807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830183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Moon 991"/>
            <p:cNvSpPr/>
            <p:nvPr/>
          </p:nvSpPr>
          <p:spPr>
            <a:xfrm>
              <a:off x="830183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Rectangle 992"/>
            <p:cNvSpPr/>
            <p:nvPr/>
          </p:nvSpPr>
          <p:spPr>
            <a:xfrm>
              <a:off x="1142711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1211087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Moon 994"/>
            <p:cNvSpPr/>
            <p:nvPr/>
          </p:nvSpPr>
          <p:spPr>
            <a:xfrm>
              <a:off x="1211087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Rectangle 995"/>
            <p:cNvSpPr/>
            <p:nvPr/>
          </p:nvSpPr>
          <p:spPr>
            <a:xfrm>
              <a:off x="1523614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1591990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Moon 997"/>
            <p:cNvSpPr/>
            <p:nvPr/>
          </p:nvSpPr>
          <p:spPr>
            <a:xfrm>
              <a:off x="1591990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1904518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1972894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Moon 1000"/>
            <p:cNvSpPr/>
            <p:nvPr/>
          </p:nvSpPr>
          <p:spPr>
            <a:xfrm>
              <a:off x="1972894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Rectangle 1001"/>
            <p:cNvSpPr/>
            <p:nvPr/>
          </p:nvSpPr>
          <p:spPr>
            <a:xfrm>
              <a:off x="2285421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2353797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Moon 1003"/>
            <p:cNvSpPr/>
            <p:nvPr/>
          </p:nvSpPr>
          <p:spPr>
            <a:xfrm>
              <a:off x="2353797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Rectangle 1004"/>
            <p:cNvSpPr/>
            <p:nvPr/>
          </p:nvSpPr>
          <p:spPr>
            <a:xfrm>
              <a:off x="2666325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2734701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Moon 1006"/>
            <p:cNvSpPr/>
            <p:nvPr/>
          </p:nvSpPr>
          <p:spPr>
            <a:xfrm>
              <a:off x="2734701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3047228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3115604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Moon 1009"/>
            <p:cNvSpPr/>
            <p:nvPr/>
          </p:nvSpPr>
          <p:spPr>
            <a:xfrm>
              <a:off x="3115604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3428132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3496508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Moon 1012"/>
            <p:cNvSpPr/>
            <p:nvPr/>
          </p:nvSpPr>
          <p:spPr>
            <a:xfrm>
              <a:off x="3496508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809035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3877411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Moon 1015"/>
            <p:cNvSpPr/>
            <p:nvPr/>
          </p:nvSpPr>
          <p:spPr>
            <a:xfrm>
              <a:off x="3877411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4189939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4258315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Moon 1018"/>
            <p:cNvSpPr/>
            <p:nvPr/>
          </p:nvSpPr>
          <p:spPr>
            <a:xfrm>
              <a:off x="4258315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570842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4639218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Moon 1021"/>
            <p:cNvSpPr/>
            <p:nvPr/>
          </p:nvSpPr>
          <p:spPr>
            <a:xfrm>
              <a:off x="4639218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4951746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5020122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Moon 1024"/>
            <p:cNvSpPr/>
            <p:nvPr/>
          </p:nvSpPr>
          <p:spPr>
            <a:xfrm>
              <a:off x="5020122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5332649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>
              <a:off x="5401025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Moon 1027"/>
            <p:cNvSpPr/>
            <p:nvPr/>
          </p:nvSpPr>
          <p:spPr>
            <a:xfrm>
              <a:off x="5401025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5713553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5781929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Moon 1030"/>
            <p:cNvSpPr/>
            <p:nvPr/>
          </p:nvSpPr>
          <p:spPr>
            <a:xfrm>
              <a:off x="5781929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6094456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>
              <a:off x="6162832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Moon 1033"/>
            <p:cNvSpPr/>
            <p:nvPr/>
          </p:nvSpPr>
          <p:spPr>
            <a:xfrm>
              <a:off x="6162832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6475360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6543736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Moon 1036"/>
            <p:cNvSpPr/>
            <p:nvPr/>
          </p:nvSpPr>
          <p:spPr>
            <a:xfrm>
              <a:off x="6543736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6856263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6924639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Moon 1039"/>
            <p:cNvSpPr/>
            <p:nvPr/>
          </p:nvSpPr>
          <p:spPr>
            <a:xfrm>
              <a:off x="6924639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237167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7305543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Moon 1042"/>
            <p:cNvSpPr/>
            <p:nvPr/>
          </p:nvSpPr>
          <p:spPr>
            <a:xfrm>
              <a:off x="7305543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7618070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7686446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Moon 1045"/>
            <p:cNvSpPr/>
            <p:nvPr/>
          </p:nvSpPr>
          <p:spPr>
            <a:xfrm>
              <a:off x="7686446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7998974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8067350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Moon 1048"/>
            <p:cNvSpPr/>
            <p:nvPr/>
          </p:nvSpPr>
          <p:spPr>
            <a:xfrm>
              <a:off x="8067350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8379877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8448253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Moon 1051"/>
            <p:cNvSpPr/>
            <p:nvPr/>
          </p:nvSpPr>
          <p:spPr>
            <a:xfrm>
              <a:off x="8448253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8760781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8829157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Moon 1054"/>
            <p:cNvSpPr/>
            <p:nvPr/>
          </p:nvSpPr>
          <p:spPr>
            <a:xfrm>
              <a:off x="8829157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9141684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9210060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Moon 1057"/>
            <p:cNvSpPr/>
            <p:nvPr/>
          </p:nvSpPr>
          <p:spPr>
            <a:xfrm>
              <a:off x="9210060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0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>
              <a:off x="68376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Moon 1060"/>
            <p:cNvSpPr/>
            <p:nvPr/>
          </p:nvSpPr>
          <p:spPr>
            <a:xfrm>
              <a:off x="68376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80904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>
              <a:off x="449280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Moon 1063"/>
            <p:cNvSpPr/>
            <p:nvPr/>
          </p:nvSpPr>
          <p:spPr>
            <a:xfrm>
              <a:off x="449280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761807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830183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Moon 1066"/>
            <p:cNvSpPr/>
            <p:nvPr/>
          </p:nvSpPr>
          <p:spPr>
            <a:xfrm>
              <a:off x="830183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1142711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1211087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Moon 1069"/>
            <p:cNvSpPr/>
            <p:nvPr/>
          </p:nvSpPr>
          <p:spPr>
            <a:xfrm>
              <a:off x="1211087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1523614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1591990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Moon 1072"/>
            <p:cNvSpPr/>
            <p:nvPr/>
          </p:nvSpPr>
          <p:spPr>
            <a:xfrm>
              <a:off x="1591990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1904518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1972894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Moon 1075"/>
            <p:cNvSpPr/>
            <p:nvPr/>
          </p:nvSpPr>
          <p:spPr>
            <a:xfrm>
              <a:off x="1972894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2285421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>
              <a:off x="2353797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Moon 1078"/>
            <p:cNvSpPr/>
            <p:nvPr/>
          </p:nvSpPr>
          <p:spPr>
            <a:xfrm>
              <a:off x="2353797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2666325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2734701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Moon 1081"/>
            <p:cNvSpPr/>
            <p:nvPr/>
          </p:nvSpPr>
          <p:spPr>
            <a:xfrm>
              <a:off x="2734701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3047228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>
              <a:off x="3115604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Moon 1084"/>
            <p:cNvSpPr/>
            <p:nvPr/>
          </p:nvSpPr>
          <p:spPr>
            <a:xfrm>
              <a:off x="3115604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085"/>
            <p:cNvSpPr/>
            <p:nvPr/>
          </p:nvSpPr>
          <p:spPr>
            <a:xfrm>
              <a:off x="3428132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>
              <a:off x="3496508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Moon 1087"/>
            <p:cNvSpPr/>
            <p:nvPr/>
          </p:nvSpPr>
          <p:spPr>
            <a:xfrm>
              <a:off x="3496508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1088"/>
            <p:cNvSpPr/>
            <p:nvPr/>
          </p:nvSpPr>
          <p:spPr>
            <a:xfrm>
              <a:off x="3809035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>
              <a:off x="3877411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Moon 1090"/>
            <p:cNvSpPr/>
            <p:nvPr/>
          </p:nvSpPr>
          <p:spPr>
            <a:xfrm>
              <a:off x="3877411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1091"/>
            <p:cNvSpPr/>
            <p:nvPr/>
          </p:nvSpPr>
          <p:spPr>
            <a:xfrm>
              <a:off x="4189939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>
              <a:off x="4258315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Moon 1093"/>
            <p:cNvSpPr/>
            <p:nvPr/>
          </p:nvSpPr>
          <p:spPr>
            <a:xfrm>
              <a:off x="4258315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094"/>
            <p:cNvSpPr/>
            <p:nvPr/>
          </p:nvSpPr>
          <p:spPr>
            <a:xfrm>
              <a:off x="4570842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>
              <a:off x="4639218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Moon 1096"/>
            <p:cNvSpPr/>
            <p:nvPr/>
          </p:nvSpPr>
          <p:spPr>
            <a:xfrm>
              <a:off x="4639218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/>
            <p:cNvSpPr/>
            <p:nvPr/>
          </p:nvSpPr>
          <p:spPr>
            <a:xfrm>
              <a:off x="4951746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>
              <a:off x="5020122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Moon 1099"/>
            <p:cNvSpPr/>
            <p:nvPr/>
          </p:nvSpPr>
          <p:spPr>
            <a:xfrm>
              <a:off x="5020122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1100"/>
            <p:cNvSpPr/>
            <p:nvPr/>
          </p:nvSpPr>
          <p:spPr>
            <a:xfrm>
              <a:off x="5332649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/>
            <p:nvPr/>
          </p:nvSpPr>
          <p:spPr>
            <a:xfrm>
              <a:off x="5401025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Moon 1102"/>
            <p:cNvSpPr/>
            <p:nvPr/>
          </p:nvSpPr>
          <p:spPr>
            <a:xfrm>
              <a:off x="5401025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5713553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>
              <a:off x="5781929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Moon 1105"/>
            <p:cNvSpPr/>
            <p:nvPr/>
          </p:nvSpPr>
          <p:spPr>
            <a:xfrm>
              <a:off x="5781929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ectangle 1106"/>
            <p:cNvSpPr/>
            <p:nvPr/>
          </p:nvSpPr>
          <p:spPr>
            <a:xfrm>
              <a:off x="6094456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>
              <a:off x="6162832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Moon 1108"/>
            <p:cNvSpPr/>
            <p:nvPr/>
          </p:nvSpPr>
          <p:spPr>
            <a:xfrm>
              <a:off x="6162832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Rectangle 1109"/>
            <p:cNvSpPr/>
            <p:nvPr/>
          </p:nvSpPr>
          <p:spPr>
            <a:xfrm>
              <a:off x="6475360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>
              <a:off x="6543736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Moon 1111"/>
            <p:cNvSpPr/>
            <p:nvPr/>
          </p:nvSpPr>
          <p:spPr>
            <a:xfrm>
              <a:off x="6543736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112"/>
            <p:cNvSpPr/>
            <p:nvPr/>
          </p:nvSpPr>
          <p:spPr>
            <a:xfrm>
              <a:off x="6856263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>
              <a:off x="6924639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Moon 1114"/>
            <p:cNvSpPr/>
            <p:nvPr/>
          </p:nvSpPr>
          <p:spPr>
            <a:xfrm>
              <a:off x="6924639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Rectangle 1115"/>
            <p:cNvSpPr/>
            <p:nvPr/>
          </p:nvSpPr>
          <p:spPr>
            <a:xfrm>
              <a:off x="7237167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>
              <a:off x="7305543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Moon 1117"/>
            <p:cNvSpPr/>
            <p:nvPr/>
          </p:nvSpPr>
          <p:spPr>
            <a:xfrm>
              <a:off x="7305543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Rectangle 1118"/>
            <p:cNvSpPr/>
            <p:nvPr/>
          </p:nvSpPr>
          <p:spPr>
            <a:xfrm>
              <a:off x="7618070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>
              <a:off x="7686446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Moon 1120"/>
            <p:cNvSpPr/>
            <p:nvPr/>
          </p:nvSpPr>
          <p:spPr>
            <a:xfrm>
              <a:off x="7686446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ectangle 1121"/>
            <p:cNvSpPr/>
            <p:nvPr/>
          </p:nvSpPr>
          <p:spPr>
            <a:xfrm>
              <a:off x="7998974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>
              <a:off x="8067350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Moon 1123"/>
            <p:cNvSpPr/>
            <p:nvPr/>
          </p:nvSpPr>
          <p:spPr>
            <a:xfrm>
              <a:off x="8067350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8379877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>
              <a:off x="8448253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Moon 1126"/>
            <p:cNvSpPr/>
            <p:nvPr/>
          </p:nvSpPr>
          <p:spPr>
            <a:xfrm>
              <a:off x="8448253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Rectangle 1127"/>
            <p:cNvSpPr/>
            <p:nvPr/>
          </p:nvSpPr>
          <p:spPr>
            <a:xfrm>
              <a:off x="8760781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>
              <a:off x="8829157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Moon 1129"/>
            <p:cNvSpPr/>
            <p:nvPr/>
          </p:nvSpPr>
          <p:spPr>
            <a:xfrm>
              <a:off x="8829157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130"/>
            <p:cNvSpPr/>
            <p:nvPr/>
          </p:nvSpPr>
          <p:spPr>
            <a:xfrm>
              <a:off x="9141684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>
              <a:off x="9210060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Moon 1132"/>
            <p:cNvSpPr/>
            <p:nvPr/>
          </p:nvSpPr>
          <p:spPr>
            <a:xfrm>
              <a:off x="9210060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/>
            <p:cNvSpPr/>
            <p:nvPr/>
          </p:nvSpPr>
          <p:spPr>
            <a:xfrm>
              <a:off x="0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>
              <a:off x="68376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Moon 1135"/>
            <p:cNvSpPr/>
            <p:nvPr/>
          </p:nvSpPr>
          <p:spPr>
            <a:xfrm>
              <a:off x="68376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/>
            <p:cNvSpPr/>
            <p:nvPr/>
          </p:nvSpPr>
          <p:spPr>
            <a:xfrm>
              <a:off x="380904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/>
            <p:nvPr/>
          </p:nvSpPr>
          <p:spPr>
            <a:xfrm>
              <a:off x="449280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Moon 1138"/>
            <p:cNvSpPr/>
            <p:nvPr/>
          </p:nvSpPr>
          <p:spPr>
            <a:xfrm>
              <a:off x="449280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/>
            <p:cNvSpPr/>
            <p:nvPr/>
          </p:nvSpPr>
          <p:spPr>
            <a:xfrm>
              <a:off x="761807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>
              <a:off x="830183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Moon 1141"/>
            <p:cNvSpPr/>
            <p:nvPr/>
          </p:nvSpPr>
          <p:spPr>
            <a:xfrm>
              <a:off x="830183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/>
            <p:cNvSpPr/>
            <p:nvPr/>
          </p:nvSpPr>
          <p:spPr>
            <a:xfrm>
              <a:off x="1142711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>
              <a:off x="1211087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Moon 1144"/>
            <p:cNvSpPr/>
            <p:nvPr/>
          </p:nvSpPr>
          <p:spPr>
            <a:xfrm>
              <a:off x="1211087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1523614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>
              <a:off x="1591990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Moon 1147"/>
            <p:cNvSpPr/>
            <p:nvPr/>
          </p:nvSpPr>
          <p:spPr>
            <a:xfrm>
              <a:off x="1591990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/>
            <p:cNvSpPr/>
            <p:nvPr/>
          </p:nvSpPr>
          <p:spPr>
            <a:xfrm>
              <a:off x="1904518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/>
            <p:nvPr/>
          </p:nvSpPr>
          <p:spPr>
            <a:xfrm>
              <a:off x="1972894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Moon 1150"/>
            <p:cNvSpPr/>
            <p:nvPr/>
          </p:nvSpPr>
          <p:spPr>
            <a:xfrm>
              <a:off x="1972894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/>
            <p:cNvSpPr/>
            <p:nvPr/>
          </p:nvSpPr>
          <p:spPr>
            <a:xfrm>
              <a:off x="2285421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/>
            <p:nvPr/>
          </p:nvSpPr>
          <p:spPr>
            <a:xfrm>
              <a:off x="2353797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Moon 1153"/>
            <p:cNvSpPr/>
            <p:nvPr/>
          </p:nvSpPr>
          <p:spPr>
            <a:xfrm>
              <a:off x="2353797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/>
            <p:cNvSpPr/>
            <p:nvPr/>
          </p:nvSpPr>
          <p:spPr>
            <a:xfrm>
              <a:off x="2666325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>
              <a:off x="2734701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Moon 1156"/>
            <p:cNvSpPr/>
            <p:nvPr/>
          </p:nvSpPr>
          <p:spPr>
            <a:xfrm>
              <a:off x="2734701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/>
            <p:cNvSpPr/>
            <p:nvPr/>
          </p:nvSpPr>
          <p:spPr>
            <a:xfrm>
              <a:off x="3047228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>
              <a:off x="3115604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Moon 1159"/>
            <p:cNvSpPr/>
            <p:nvPr/>
          </p:nvSpPr>
          <p:spPr>
            <a:xfrm>
              <a:off x="3115604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/>
            <p:cNvSpPr/>
            <p:nvPr/>
          </p:nvSpPr>
          <p:spPr>
            <a:xfrm>
              <a:off x="3428132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/>
            <p:nvPr/>
          </p:nvSpPr>
          <p:spPr>
            <a:xfrm>
              <a:off x="3496508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Moon 1162"/>
            <p:cNvSpPr/>
            <p:nvPr/>
          </p:nvSpPr>
          <p:spPr>
            <a:xfrm>
              <a:off x="3496508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/>
            <p:cNvSpPr/>
            <p:nvPr/>
          </p:nvSpPr>
          <p:spPr>
            <a:xfrm>
              <a:off x="3809035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>
              <a:off x="3877411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Moon 1165"/>
            <p:cNvSpPr/>
            <p:nvPr/>
          </p:nvSpPr>
          <p:spPr>
            <a:xfrm>
              <a:off x="3877411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4189939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/>
            <p:nvPr/>
          </p:nvSpPr>
          <p:spPr>
            <a:xfrm>
              <a:off x="4258315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Moon 1168"/>
            <p:cNvSpPr/>
            <p:nvPr/>
          </p:nvSpPr>
          <p:spPr>
            <a:xfrm>
              <a:off x="4258315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/>
            <p:cNvSpPr/>
            <p:nvPr/>
          </p:nvSpPr>
          <p:spPr>
            <a:xfrm>
              <a:off x="4570842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/>
            <p:nvPr/>
          </p:nvSpPr>
          <p:spPr>
            <a:xfrm>
              <a:off x="4639218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Moon 1171"/>
            <p:cNvSpPr/>
            <p:nvPr/>
          </p:nvSpPr>
          <p:spPr>
            <a:xfrm>
              <a:off x="4639218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/>
            <p:cNvSpPr/>
            <p:nvPr/>
          </p:nvSpPr>
          <p:spPr>
            <a:xfrm>
              <a:off x="4951746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>
              <a:off x="5020122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Moon 1174"/>
            <p:cNvSpPr/>
            <p:nvPr/>
          </p:nvSpPr>
          <p:spPr>
            <a:xfrm>
              <a:off x="5020122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/>
            <p:cNvSpPr/>
            <p:nvPr/>
          </p:nvSpPr>
          <p:spPr>
            <a:xfrm>
              <a:off x="5332649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>
              <a:off x="5401025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Moon 1177"/>
            <p:cNvSpPr/>
            <p:nvPr/>
          </p:nvSpPr>
          <p:spPr>
            <a:xfrm>
              <a:off x="5401025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/>
            <p:cNvSpPr/>
            <p:nvPr/>
          </p:nvSpPr>
          <p:spPr>
            <a:xfrm>
              <a:off x="5713553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>
              <a:off x="5781929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Moon 1180"/>
            <p:cNvSpPr/>
            <p:nvPr/>
          </p:nvSpPr>
          <p:spPr>
            <a:xfrm>
              <a:off x="5781929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/>
            <p:cNvSpPr/>
            <p:nvPr/>
          </p:nvSpPr>
          <p:spPr>
            <a:xfrm>
              <a:off x="6094456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>
              <a:off x="6162832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Moon 1183"/>
            <p:cNvSpPr/>
            <p:nvPr/>
          </p:nvSpPr>
          <p:spPr>
            <a:xfrm>
              <a:off x="6162832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/>
            <p:cNvSpPr/>
            <p:nvPr/>
          </p:nvSpPr>
          <p:spPr>
            <a:xfrm>
              <a:off x="6475360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>
              <a:off x="6543736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Moon 1186"/>
            <p:cNvSpPr/>
            <p:nvPr/>
          </p:nvSpPr>
          <p:spPr>
            <a:xfrm>
              <a:off x="6543736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/>
            <p:cNvSpPr/>
            <p:nvPr/>
          </p:nvSpPr>
          <p:spPr>
            <a:xfrm>
              <a:off x="6856263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>
              <a:off x="6924639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Moon 1189"/>
            <p:cNvSpPr/>
            <p:nvPr/>
          </p:nvSpPr>
          <p:spPr>
            <a:xfrm>
              <a:off x="6924639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/>
            <p:cNvSpPr/>
            <p:nvPr/>
          </p:nvSpPr>
          <p:spPr>
            <a:xfrm>
              <a:off x="7237167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>
              <a:off x="7305543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Moon 1192"/>
            <p:cNvSpPr/>
            <p:nvPr/>
          </p:nvSpPr>
          <p:spPr>
            <a:xfrm>
              <a:off x="7305543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/>
            <p:cNvSpPr/>
            <p:nvPr/>
          </p:nvSpPr>
          <p:spPr>
            <a:xfrm>
              <a:off x="7618070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>
              <a:off x="7686446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Moon 1195"/>
            <p:cNvSpPr/>
            <p:nvPr/>
          </p:nvSpPr>
          <p:spPr>
            <a:xfrm>
              <a:off x="7686446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/>
            <p:cNvSpPr/>
            <p:nvPr/>
          </p:nvSpPr>
          <p:spPr>
            <a:xfrm>
              <a:off x="7998974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>
              <a:off x="8067350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Moon 1198"/>
            <p:cNvSpPr/>
            <p:nvPr/>
          </p:nvSpPr>
          <p:spPr>
            <a:xfrm>
              <a:off x="8067350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199"/>
            <p:cNvSpPr/>
            <p:nvPr/>
          </p:nvSpPr>
          <p:spPr>
            <a:xfrm>
              <a:off x="8379877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/>
            <p:nvPr/>
          </p:nvSpPr>
          <p:spPr>
            <a:xfrm>
              <a:off x="8448253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Moon 1201"/>
            <p:cNvSpPr/>
            <p:nvPr/>
          </p:nvSpPr>
          <p:spPr>
            <a:xfrm>
              <a:off x="8448253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/>
            <p:cNvSpPr/>
            <p:nvPr/>
          </p:nvSpPr>
          <p:spPr>
            <a:xfrm>
              <a:off x="8760781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/>
            <p:nvPr/>
          </p:nvSpPr>
          <p:spPr>
            <a:xfrm>
              <a:off x="8829157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Moon 1204"/>
            <p:cNvSpPr/>
            <p:nvPr/>
          </p:nvSpPr>
          <p:spPr>
            <a:xfrm>
              <a:off x="8829157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/>
            <p:cNvSpPr/>
            <p:nvPr/>
          </p:nvSpPr>
          <p:spPr>
            <a:xfrm>
              <a:off x="9141684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/>
            <p:nvPr/>
          </p:nvSpPr>
          <p:spPr>
            <a:xfrm>
              <a:off x="9210060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Moon 1207"/>
            <p:cNvSpPr/>
            <p:nvPr/>
          </p:nvSpPr>
          <p:spPr>
            <a:xfrm>
              <a:off x="9210060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/>
            <p:cNvSpPr/>
            <p:nvPr/>
          </p:nvSpPr>
          <p:spPr>
            <a:xfrm>
              <a:off x="0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>
              <a:off x="68376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Moon 1210"/>
            <p:cNvSpPr/>
            <p:nvPr/>
          </p:nvSpPr>
          <p:spPr>
            <a:xfrm>
              <a:off x="68376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/>
            <p:cNvSpPr/>
            <p:nvPr/>
          </p:nvSpPr>
          <p:spPr>
            <a:xfrm>
              <a:off x="380904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/>
            <p:cNvSpPr/>
            <p:nvPr/>
          </p:nvSpPr>
          <p:spPr>
            <a:xfrm>
              <a:off x="449280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Moon 1213"/>
            <p:cNvSpPr/>
            <p:nvPr/>
          </p:nvSpPr>
          <p:spPr>
            <a:xfrm>
              <a:off x="449280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/>
            <p:cNvSpPr/>
            <p:nvPr/>
          </p:nvSpPr>
          <p:spPr>
            <a:xfrm>
              <a:off x="761807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/>
            <p:cNvSpPr/>
            <p:nvPr/>
          </p:nvSpPr>
          <p:spPr>
            <a:xfrm>
              <a:off x="830183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Moon 1216"/>
            <p:cNvSpPr/>
            <p:nvPr/>
          </p:nvSpPr>
          <p:spPr>
            <a:xfrm>
              <a:off x="830183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/>
            <p:cNvSpPr/>
            <p:nvPr/>
          </p:nvSpPr>
          <p:spPr>
            <a:xfrm>
              <a:off x="1142711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1211087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Moon 1219"/>
            <p:cNvSpPr/>
            <p:nvPr/>
          </p:nvSpPr>
          <p:spPr>
            <a:xfrm>
              <a:off x="1211087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/>
            <p:cNvSpPr/>
            <p:nvPr/>
          </p:nvSpPr>
          <p:spPr>
            <a:xfrm>
              <a:off x="1523614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1591990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Moon 1222"/>
            <p:cNvSpPr/>
            <p:nvPr/>
          </p:nvSpPr>
          <p:spPr>
            <a:xfrm>
              <a:off x="1591990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/>
            <p:cNvSpPr/>
            <p:nvPr/>
          </p:nvSpPr>
          <p:spPr>
            <a:xfrm>
              <a:off x="1904518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1972894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Moon 1225"/>
            <p:cNvSpPr/>
            <p:nvPr/>
          </p:nvSpPr>
          <p:spPr>
            <a:xfrm>
              <a:off x="1972894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/>
            <p:cNvSpPr/>
            <p:nvPr/>
          </p:nvSpPr>
          <p:spPr>
            <a:xfrm>
              <a:off x="2285421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>
              <a:off x="2353797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Moon 1228"/>
            <p:cNvSpPr/>
            <p:nvPr/>
          </p:nvSpPr>
          <p:spPr>
            <a:xfrm>
              <a:off x="2353797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/>
            <p:cNvSpPr/>
            <p:nvPr/>
          </p:nvSpPr>
          <p:spPr>
            <a:xfrm>
              <a:off x="2666325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>
              <a:off x="2734701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Moon 1231"/>
            <p:cNvSpPr/>
            <p:nvPr/>
          </p:nvSpPr>
          <p:spPr>
            <a:xfrm>
              <a:off x="2734701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Rectangle 1232"/>
            <p:cNvSpPr/>
            <p:nvPr/>
          </p:nvSpPr>
          <p:spPr>
            <a:xfrm>
              <a:off x="3047228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4" name="Oval 1233"/>
            <p:cNvSpPr/>
            <p:nvPr/>
          </p:nvSpPr>
          <p:spPr>
            <a:xfrm>
              <a:off x="3115604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Moon 1234"/>
            <p:cNvSpPr/>
            <p:nvPr/>
          </p:nvSpPr>
          <p:spPr>
            <a:xfrm>
              <a:off x="3115604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/>
            <p:cNvSpPr/>
            <p:nvPr/>
          </p:nvSpPr>
          <p:spPr>
            <a:xfrm>
              <a:off x="3428132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/>
            <p:cNvSpPr/>
            <p:nvPr/>
          </p:nvSpPr>
          <p:spPr>
            <a:xfrm>
              <a:off x="3496508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Moon 1237"/>
            <p:cNvSpPr/>
            <p:nvPr/>
          </p:nvSpPr>
          <p:spPr>
            <a:xfrm>
              <a:off x="3496508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/>
            <p:cNvSpPr/>
            <p:nvPr/>
          </p:nvSpPr>
          <p:spPr>
            <a:xfrm>
              <a:off x="3809035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>
              <a:off x="3877411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Moon 1240"/>
            <p:cNvSpPr/>
            <p:nvPr/>
          </p:nvSpPr>
          <p:spPr>
            <a:xfrm>
              <a:off x="3877411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/>
            <p:cNvSpPr/>
            <p:nvPr/>
          </p:nvSpPr>
          <p:spPr>
            <a:xfrm>
              <a:off x="4189939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>
              <a:off x="4258315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Moon 1243"/>
            <p:cNvSpPr/>
            <p:nvPr/>
          </p:nvSpPr>
          <p:spPr>
            <a:xfrm>
              <a:off x="4258315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244"/>
            <p:cNvSpPr/>
            <p:nvPr/>
          </p:nvSpPr>
          <p:spPr>
            <a:xfrm>
              <a:off x="4570842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/>
            <p:cNvSpPr/>
            <p:nvPr/>
          </p:nvSpPr>
          <p:spPr>
            <a:xfrm>
              <a:off x="4639218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Moon 1246"/>
            <p:cNvSpPr/>
            <p:nvPr/>
          </p:nvSpPr>
          <p:spPr>
            <a:xfrm>
              <a:off x="4639218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247"/>
            <p:cNvSpPr/>
            <p:nvPr/>
          </p:nvSpPr>
          <p:spPr>
            <a:xfrm>
              <a:off x="4951746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>
              <a:off x="5020122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Moon 1249"/>
            <p:cNvSpPr/>
            <p:nvPr/>
          </p:nvSpPr>
          <p:spPr>
            <a:xfrm>
              <a:off x="5020122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250"/>
            <p:cNvSpPr/>
            <p:nvPr/>
          </p:nvSpPr>
          <p:spPr>
            <a:xfrm>
              <a:off x="5332649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/>
            <p:nvPr/>
          </p:nvSpPr>
          <p:spPr>
            <a:xfrm>
              <a:off x="5401025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Moon 1252"/>
            <p:cNvSpPr/>
            <p:nvPr/>
          </p:nvSpPr>
          <p:spPr>
            <a:xfrm>
              <a:off x="5401025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253"/>
            <p:cNvSpPr/>
            <p:nvPr/>
          </p:nvSpPr>
          <p:spPr>
            <a:xfrm>
              <a:off x="5713553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>
              <a:off x="5781929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Moon 1255"/>
            <p:cNvSpPr/>
            <p:nvPr/>
          </p:nvSpPr>
          <p:spPr>
            <a:xfrm>
              <a:off x="5781929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Rectangle 1256"/>
            <p:cNvSpPr/>
            <p:nvPr/>
          </p:nvSpPr>
          <p:spPr>
            <a:xfrm>
              <a:off x="6094456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/>
            <p:nvPr/>
          </p:nvSpPr>
          <p:spPr>
            <a:xfrm>
              <a:off x="6162832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Moon 1258"/>
            <p:cNvSpPr/>
            <p:nvPr/>
          </p:nvSpPr>
          <p:spPr>
            <a:xfrm>
              <a:off x="6162832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259"/>
            <p:cNvSpPr/>
            <p:nvPr/>
          </p:nvSpPr>
          <p:spPr>
            <a:xfrm>
              <a:off x="6475360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/>
            <p:cNvSpPr/>
            <p:nvPr/>
          </p:nvSpPr>
          <p:spPr>
            <a:xfrm>
              <a:off x="6543736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Moon 1261"/>
            <p:cNvSpPr/>
            <p:nvPr/>
          </p:nvSpPr>
          <p:spPr>
            <a:xfrm>
              <a:off x="6543736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262"/>
            <p:cNvSpPr/>
            <p:nvPr/>
          </p:nvSpPr>
          <p:spPr>
            <a:xfrm>
              <a:off x="6856263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/>
            <p:nvPr/>
          </p:nvSpPr>
          <p:spPr>
            <a:xfrm>
              <a:off x="6924639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Moon 1264"/>
            <p:cNvSpPr/>
            <p:nvPr/>
          </p:nvSpPr>
          <p:spPr>
            <a:xfrm>
              <a:off x="6924639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265"/>
            <p:cNvSpPr/>
            <p:nvPr/>
          </p:nvSpPr>
          <p:spPr>
            <a:xfrm>
              <a:off x="7237167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/>
            <p:cNvSpPr/>
            <p:nvPr/>
          </p:nvSpPr>
          <p:spPr>
            <a:xfrm>
              <a:off x="7305543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Moon 1267"/>
            <p:cNvSpPr/>
            <p:nvPr/>
          </p:nvSpPr>
          <p:spPr>
            <a:xfrm>
              <a:off x="7305543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268"/>
            <p:cNvSpPr/>
            <p:nvPr/>
          </p:nvSpPr>
          <p:spPr>
            <a:xfrm>
              <a:off x="7618070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>
              <a:off x="7686446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Moon 1270"/>
            <p:cNvSpPr/>
            <p:nvPr/>
          </p:nvSpPr>
          <p:spPr>
            <a:xfrm>
              <a:off x="7686446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271"/>
            <p:cNvSpPr/>
            <p:nvPr/>
          </p:nvSpPr>
          <p:spPr>
            <a:xfrm>
              <a:off x="7998974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3" name="Oval 1272"/>
            <p:cNvSpPr/>
            <p:nvPr/>
          </p:nvSpPr>
          <p:spPr>
            <a:xfrm>
              <a:off x="8067350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Moon 1273"/>
            <p:cNvSpPr/>
            <p:nvPr/>
          </p:nvSpPr>
          <p:spPr>
            <a:xfrm>
              <a:off x="8067350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274"/>
            <p:cNvSpPr/>
            <p:nvPr/>
          </p:nvSpPr>
          <p:spPr>
            <a:xfrm>
              <a:off x="8379877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/>
            <p:nvPr/>
          </p:nvSpPr>
          <p:spPr>
            <a:xfrm>
              <a:off x="8448253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Moon 1276"/>
            <p:cNvSpPr/>
            <p:nvPr/>
          </p:nvSpPr>
          <p:spPr>
            <a:xfrm>
              <a:off x="8448253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277"/>
            <p:cNvSpPr/>
            <p:nvPr/>
          </p:nvSpPr>
          <p:spPr>
            <a:xfrm>
              <a:off x="8760781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/>
            <p:nvPr/>
          </p:nvSpPr>
          <p:spPr>
            <a:xfrm>
              <a:off x="8829157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Moon 1279"/>
            <p:cNvSpPr/>
            <p:nvPr/>
          </p:nvSpPr>
          <p:spPr>
            <a:xfrm>
              <a:off x="8829157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Rectangle 1280"/>
            <p:cNvSpPr/>
            <p:nvPr/>
          </p:nvSpPr>
          <p:spPr>
            <a:xfrm>
              <a:off x="9141684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/>
            <p:nvPr/>
          </p:nvSpPr>
          <p:spPr>
            <a:xfrm>
              <a:off x="9210060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Moon 1282"/>
            <p:cNvSpPr/>
            <p:nvPr/>
          </p:nvSpPr>
          <p:spPr>
            <a:xfrm>
              <a:off x="9210060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Rectangle 1283"/>
            <p:cNvSpPr/>
            <p:nvPr/>
          </p:nvSpPr>
          <p:spPr>
            <a:xfrm>
              <a:off x="0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/>
            <p:nvPr/>
          </p:nvSpPr>
          <p:spPr>
            <a:xfrm>
              <a:off x="68376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Moon 1285"/>
            <p:cNvSpPr/>
            <p:nvPr/>
          </p:nvSpPr>
          <p:spPr>
            <a:xfrm>
              <a:off x="68376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Rectangle 1286"/>
            <p:cNvSpPr/>
            <p:nvPr/>
          </p:nvSpPr>
          <p:spPr>
            <a:xfrm>
              <a:off x="380904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/>
            <p:cNvSpPr/>
            <p:nvPr/>
          </p:nvSpPr>
          <p:spPr>
            <a:xfrm>
              <a:off x="449280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Moon 1288"/>
            <p:cNvSpPr/>
            <p:nvPr/>
          </p:nvSpPr>
          <p:spPr>
            <a:xfrm>
              <a:off x="449280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Rectangle 1289"/>
            <p:cNvSpPr/>
            <p:nvPr/>
          </p:nvSpPr>
          <p:spPr>
            <a:xfrm>
              <a:off x="761807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>
              <a:off x="830183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Moon 1291"/>
            <p:cNvSpPr/>
            <p:nvPr/>
          </p:nvSpPr>
          <p:spPr>
            <a:xfrm>
              <a:off x="830183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Rectangle 1292"/>
            <p:cNvSpPr/>
            <p:nvPr/>
          </p:nvSpPr>
          <p:spPr>
            <a:xfrm>
              <a:off x="1142711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/>
            <p:cNvSpPr/>
            <p:nvPr/>
          </p:nvSpPr>
          <p:spPr>
            <a:xfrm>
              <a:off x="1211087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Moon 1294"/>
            <p:cNvSpPr/>
            <p:nvPr/>
          </p:nvSpPr>
          <p:spPr>
            <a:xfrm>
              <a:off x="1211087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Rectangle 1295"/>
            <p:cNvSpPr/>
            <p:nvPr/>
          </p:nvSpPr>
          <p:spPr>
            <a:xfrm>
              <a:off x="1523614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7" name="Oval 1296"/>
            <p:cNvSpPr/>
            <p:nvPr/>
          </p:nvSpPr>
          <p:spPr>
            <a:xfrm>
              <a:off x="1591990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Moon 1297"/>
            <p:cNvSpPr/>
            <p:nvPr/>
          </p:nvSpPr>
          <p:spPr>
            <a:xfrm>
              <a:off x="1591990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Rectangle 1298"/>
            <p:cNvSpPr/>
            <p:nvPr/>
          </p:nvSpPr>
          <p:spPr>
            <a:xfrm>
              <a:off x="1904518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0" name="Oval 1299"/>
            <p:cNvSpPr/>
            <p:nvPr/>
          </p:nvSpPr>
          <p:spPr>
            <a:xfrm>
              <a:off x="1972894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Moon 1300"/>
            <p:cNvSpPr/>
            <p:nvPr/>
          </p:nvSpPr>
          <p:spPr>
            <a:xfrm>
              <a:off x="1972894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Rectangle 1301"/>
            <p:cNvSpPr/>
            <p:nvPr/>
          </p:nvSpPr>
          <p:spPr>
            <a:xfrm>
              <a:off x="2285421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/>
            <p:cNvSpPr/>
            <p:nvPr/>
          </p:nvSpPr>
          <p:spPr>
            <a:xfrm>
              <a:off x="2353797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Moon 1303"/>
            <p:cNvSpPr/>
            <p:nvPr/>
          </p:nvSpPr>
          <p:spPr>
            <a:xfrm>
              <a:off x="2353797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Rectangle 1304"/>
            <p:cNvSpPr/>
            <p:nvPr/>
          </p:nvSpPr>
          <p:spPr>
            <a:xfrm>
              <a:off x="2666325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>
              <a:off x="2734701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Moon 1306"/>
            <p:cNvSpPr/>
            <p:nvPr/>
          </p:nvSpPr>
          <p:spPr>
            <a:xfrm>
              <a:off x="2734701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Rectangle 1307"/>
            <p:cNvSpPr/>
            <p:nvPr/>
          </p:nvSpPr>
          <p:spPr>
            <a:xfrm>
              <a:off x="3047228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9" name="Oval 1308"/>
            <p:cNvSpPr/>
            <p:nvPr/>
          </p:nvSpPr>
          <p:spPr>
            <a:xfrm>
              <a:off x="3115604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Moon 1309"/>
            <p:cNvSpPr/>
            <p:nvPr/>
          </p:nvSpPr>
          <p:spPr>
            <a:xfrm>
              <a:off x="3115604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Rectangle 1310"/>
            <p:cNvSpPr/>
            <p:nvPr/>
          </p:nvSpPr>
          <p:spPr>
            <a:xfrm>
              <a:off x="3428132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/>
            <p:cNvSpPr/>
            <p:nvPr/>
          </p:nvSpPr>
          <p:spPr>
            <a:xfrm>
              <a:off x="3496508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Moon 1312"/>
            <p:cNvSpPr/>
            <p:nvPr/>
          </p:nvSpPr>
          <p:spPr>
            <a:xfrm>
              <a:off x="3496508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Rectangle 1313"/>
            <p:cNvSpPr/>
            <p:nvPr/>
          </p:nvSpPr>
          <p:spPr>
            <a:xfrm>
              <a:off x="3809035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/>
            <p:nvPr/>
          </p:nvSpPr>
          <p:spPr>
            <a:xfrm>
              <a:off x="3877411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Moon 1315"/>
            <p:cNvSpPr/>
            <p:nvPr/>
          </p:nvSpPr>
          <p:spPr>
            <a:xfrm>
              <a:off x="3877411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Rectangle 1316"/>
            <p:cNvSpPr/>
            <p:nvPr/>
          </p:nvSpPr>
          <p:spPr>
            <a:xfrm>
              <a:off x="4189939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/>
            <p:nvPr/>
          </p:nvSpPr>
          <p:spPr>
            <a:xfrm>
              <a:off x="4258315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Moon 1318"/>
            <p:cNvSpPr/>
            <p:nvPr/>
          </p:nvSpPr>
          <p:spPr>
            <a:xfrm>
              <a:off x="4258315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Rectangle 1319"/>
            <p:cNvSpPr/>
            <p:nvPr/>
          </p:nvSpPr>
          <p:spPr>
            <a:xfrm>
              <a:off x="4570842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/>
            <p:nvPr/>
          </p:nvSpPr>
          <p:spPr>
            <a:xfrm>
              <a:off x="4639218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Moon 1321"/>
            <p:cNvSpPr/>
            <p:nvPr/>
          </p:nvSpPr>
          <p:spPr>
            <a:xfrm>
              <a:off x="4639218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Rectangle 1322"/>
            <p:cNvSpPr/>
            <p:nvPr/>
          </p:nvSpPr>
          <p:spPr>
            <a:xfrm>
              <a:off x="4951746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/>
            <p:nvPr/>
          </p:nvSpPr>
          <p:spPr>
            <a:xfrm>
              <a:off x="5020122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Moon 1324"/>
            <p:cNvSpPr/>
            <p:nvPr/>
          </p:nvSpPr>
          <p:spPr>
            <a:xfrm>
              <a:off x="5020122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Rectangle 1325"/>
            <p:cNvSpPr/>
            <p:nvPr/>
          </p:nvSpPr>
          <p:spPr>
            <a:xfrm>
              <a:off x="5332649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/>
            <p:nvPr/>
          </p:nvSpPr>
          <p:spPr>
            <a:xfrm>
              <a:off x="5401025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Moon 1327"/>
            <p:cNvSpPr/>
            <p:nvPr/>
          </p:nvSpPr>
          <p:spPr>
            <a:xfrm>
              <a:off x="5401025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Rectangle 1328"/>
            <p:cNvSpPr/>
            <p:nvPr/>
          </p:nvSpPr>
          <p:spPr>
            <a:xfrm>
              <a:off x="5713553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/>
            <p:nvPr/>
          </p:nvSpPr>
          <p:spPr>
            <a:xfrm>
              <a:off x="5781929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Moon 1330"/>
            <p:cNvSpPr/>
            <p:nvPr/>
          </p:nvSpPr>
          <p:spPr>
            <a:xfrm>
              <a:off x="5781929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Rectangle 1331"/>
            <p:cNvSpPr/>
            <p:nvPr/>
          </p:nvSpPr>
          <p:spPr>
            <a:xfrm>
              <a:off x="6094456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/>
            <p:cNvSpPr/>
            <p:nvPr/>
          </p:nvSpPr>
          <p:spPr>
            <a:xfrm>
              <a:off x="6162832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Moon 1333"/>
            <p:cNvSpPr/>
            <p:nvPr/>
          </p:nvSpPr>
          <p:spPr>
            <a:xfrm>
              <a:off x="6162832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Rectangle 1334"/>
            <p:cNvSpPr/>
            <p:nvPr/>
          </p:nvSpPr>
          <p:spPr>
            <a:xfrm>
              <a:off x="6475360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/>
            <p:nvPr/>
          </p:nvSpPr>
          <p:spPr>
            <a:xfrm>
              <a:off x="6543736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Moon 1336"/>
            <p:cNvSpPr/>
            <p:nvPr/>
          </p:nvSpPr>
          <p:spPr>
            <a:xfrm>
              <a:off x="6543736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Rectangle 1337"/>
            <p:cNvSpPr/>
            <p:nvPr/>
          </p:nvSpPr>
          <p:spPr>
            <a:xfrm>
              <a:off x="6856263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/>
            <p:cNvSpPr/>
            <p:nvPr/>
          </p:nvSpPr>
          <p:spPr>
            <a:xfrm>
              <a:off x="6924639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Moon 1339"/>
            <p:cNvSpPr/>
            <p:nvPr/>
          </p:nvSpPr>
          <p:spPr>
            <a:xfrm>
              <a:off x="6924639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Rectangle 1340"/>
            <p:cNvSpPr/>
            <p:nvPr/>
          </p:nvSpPr>
          <p:spPr>
            <a:xfrm>
              <a:off x="7237167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/>
            <p:nvPr/>
          </p:nvSpPr>
          <p:spPr>
            <a:xfrm>
              <a:off x="7305543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Moon 1342"/>
            <p:cNvSpPr/>
            <p:nvPr/>
          </p:nvSpPr>
          <p:spPr>
            <a:xfrm>
              <a:off x="7305543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Rectangle 1343"/>
            <p:cNvSpPr/>
            <p:nvPr/>
          </p:nvSpPr>
          <p:spPr>
            <a:xfrm>
              <a:off x="7618070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>
              <a:off x="7686446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Moon 1345"/>
            <p:cNvSpPr/>
            <p:nvPr/>
          </p:nvSpPr>
          <p:spPr>
            <a:xfrm>
              <a:off x="7686446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Rectangle 1346"/>
            <p:cNvSpPr/>
            <p:nvPr/>
          </p:nvSpPr>
          <p:spPr>
            <a:xfrm>
              <a:off x="7998974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>
              <a:off x="8067350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Moon 1348"/>
            <p:cNvSpPr/>
            <p:nvPr/>
          </p:nvSpPr>
          <p:spPr>
            <a:xfrm>
              <a:off x="8067350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Rectangle 1349"/>
            <p:cNvSpPr/>
            <p:nvPr/>
          </p:nvSpPr>
          <p:spPr>
            <a:xfrm>
              <a:off x="8379877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>
              <a:off x="8448253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Moon 1351"/>
            <p:cNvSpPr/>
            <p:nvPr/>
          </p:nvSpPr>
          <p:spPr>
            <a:xfrm>
              <a:off x="8448253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Rectangle 1352"/>
            <p:cNvSpPr/>
            <p:nvPr/>
          </p:nvSpPr>
          <p:spPr>
            <a:xfrm>
              <a:off x="8760781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>
              <a:off x="8829157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Moon 1354"/>
            <p:cNvSpPr/>
            <p:nvPr/>
          </p:nvSpPr>
          <p:spPr>
            <a:xfrm>
              <a:off x="8829157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Rectangle 1355"/>
            <p:cNvSpPr/>
            <p:nvPr/>
          </p:nvSpPr>
          <p:spPr>
            <a:xfrm>
              <a:off x="9141684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>
              <a:off x="9210060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Moon 1357"/>
            <p:cNvSpPr/>
            <p:nvPr/>
          </p:nvSpPr>
          <p:spPr>
            <a:xfrm>
              <a:off x="9210060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Rectangle 1358"/>
            <p:cNvSpPr/>
            <p:nvPr/>
          </p:nvSpPr>
          <p:spPr>
            <a:xfrm>
              <a:off x="9522588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/>
            <p:cNvSpPr/>
            <p:nvPr/>
          </p:nvSpPr>
          <p:spPr>
            <a:xfrm>
              <a:off x="9590964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Moon 1360"/>
            <p:cNvSpPr/>
            <p:nvPr/>
          </p:nvSpPr>
          <p:spPr>
            <a:xfrm>
              <a:off x="9590964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Rectangle 1361"/>
            <p:cNvSpPr/>
            <p:nvPr/>
          </p:nvSpPr>
          <p:spPr>
            <a:xfrm>
              <a:off x="9903491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3" name="Oval 1362"/>
            <p:cNvSpPr/>
            <p:nvPr/>
          </p:nvSpPr>
          <p:spPr>
            <a:xfrm>
              <a:off x="9971867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Moon 1363"/>
            <p:cNvSpPr/>
            <p:nvPr/>
          </p:nvSpPr>
          <p:spPr>
            <a:xfrm>
              <a:off x="9971867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Rectangle 1364"/>
            <p:cNvSpPr/>
            <p:nvPr/>
          </p:nvSpPr>
          <p:spPr>
            <a:xfrm>
              <a:off x="10284395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/>
            <p:nvPr/>
          </p:nvSpPr>
          <p:spPr>
            <a:xfrm>
              <a:off x="10352771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Moon 1366"/>
            <p:cNvSpPr/>
            <p:nvPr/>
          </p:nvSpPr>
          <p:spPr>
            <a:xfrm>
              <a:off x="10352771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Rectangle 1367"/>
            <p:cNvSpPr/>
            <p:nvPr/>
          </p:nvSpPr>
          <p:spPr>
            <a:xfrm>
              <a:off x="10665298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/>
            <p:nvPr/>
          </p:nvSpPr>
          <p:spPr>
            <a:xfrm>
              <a:off x="10733674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Moon 1369"/>
            <p:cNvSpPr/>
            <p:nvPr/>
          </p:nvSpPr>
          <p:spPr>
            <a:xfrm>
              <a:off x="10733674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Rectangle 1370"/>
            <p:cNvSpPr/>
            <p:nvPr/>
          </p:nvSpPr>
          <p:spPr>
            <a:xfrm>
              <a:off x="11046202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/>
            <p:nvPr/>
          </p:nvSpPr>
          <p:spPr>
            <a:xfrm>
              <a:off x="11114578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Moon 1372"/>
            <p:cNvSpPr/>
            <p:nvPr/>
          </p:nvSpPr>
          <p:spPr>
            <a:xfrm>
              <a:off x="11114578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Rectangle 1373"/>
            <p:cNvSpPr/>
            <p:nvPr/>
          </p:nvSpPr>
          <p:spPr>
            <a:xfrm>
              <a:off x="11427105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>
              <a:off x="11495481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Moon 1375"/>
            <p:cNvSpPr/>
            <p:nvPr/>
          </p:nvSpPr>
          <p:spPr>
            <a:xfrm>
              <a:off x="11495481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Rectangle 1376"/>
            <p:cNvSpPr/>
            <p:nvPr/>
          </p:nvSpPr>
          <p:spPr>
            <a:xfrm>
              <a:off x="11808002" y="647470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>
              <a:off x="11876378" y="65434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Moon 1378"/>
            <p:cNvSpPr/>
            <p:nvPr/>
          </p:nvSpPr>
          <p:spPr>
            <a:xfrm>
              <a:off x="11876378" y="65434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Rectangle 1379"/>
            <p:cNvSpPr/>
            <p:nvPr/>
          </p:nvSpPr>
          <p:spPr>
            <a:xfrm>
              <a:off x="9522588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/>
            <p:cNvSpPr/>
            <p:nvPr/>
          </p:nvSpPr>
          <p:spPr>
            <a:xfrm>
              <a:off x="9590964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Moon 1381"/>
            <p:cNvSpPr/>
            <p:nvPr/>
          </p:nvSpPr>
          <p:spPr>
            <a:xfrm>
              <a:off x="9590964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Rectangle 1382"/>
            <p:cNvSpPr/>
            <p:nvPr/>
          </p:nvSpPr>
          <p:spPr>
            <a:xfrm>
              <a:off x="9903491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>
              <a:off x="9971867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Moon 1384"/>
            <p:cNvSpPr/>
            <p:nvPr/>
          </p:nvSpPr>
          <p:spPr>
            <a:xfrm>
              <a:off x="9971867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Rectangle 1385"/>
            <p:cNvSpPr/>
            <p:nvPr/>
          </p:nvSpPr>
          <p:spPr>
            <a:xfrm>
              <a:off x="10284395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/>
            <p:cNvSpPr/>
            <p:nvPr/>
          </p:nvSpPr>
          <p:spPr>
            <a:xfrm>
              <a:off x="10352771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Moon 1387"/>
            <p:cNvSpPr/>
            <p:nvPr/>
          </p:nvSpPr>
          <p:spPr>
            <a:xfrm>
              <a:off x="10352771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Rectangle 1388"/>
            <p:cNvSpPr/>
            <p:nvPr/>
          </p:nvSpPr>
          <p:spPr>
            <a:xfrm>
              <a:off x="10665298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>
              <a:off x="10733674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Moon 1390"/>
            <p:cNvSpPr/>
            <p:nvPr/>
          </p:nvSpPr>
          <p:spPr>
            <a:xfrm>
              <a:off x="10733674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Rectangle 1391"/>
            <p:cNvSpPr/>
            <p:nvPr/>
          </p:nvSpPr>
          <p:spPr>
            <a:xfrm>
              <a:off x="11046202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>
              <a:off x="11114578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Moon 1393"/>
            <p:cNvSpPr/>
            <p:nvPr/>
          </p:nvSpPr>
          <p:spPr>
            <a:xfrm>
              <a:off x="11114578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Rectangle 1394"/>
            <p:cNvSpPr/>
            <p:nvPr/>
          </p:nvSpPr>
          <p:spPr>
            <a:xfrm>
              <a:off x="11427105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/>
            <p:cNvSpPr/>
            <p:nvPr/>
          </p:nvSpPr>
          <p:spPr>
            <a:xfrm>
              <a:off x="11495481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Moon 1396"/>
            <p:cNvSpPr/>
            <p:nvPr/>
          </p:nvSpPr>
          <p:spPr>
            <a:xfrm>
              <a:off x="11495481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Rectangle 1397"/>
            <p:cNvSpPr/>
            <p:nvPr/>
          </p:nvSpPr>
          <p:spPr>
            <a:xfrm>
              <a:off x="11808002" y="6093836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/>
            <p:nvPr/>
          </p:nvSpPr>
          <p:spPr>
            <a:xfrm>
              <a:off x="11876378" y="6162633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Moon 1399"/>
            <p:cNvSpPr/>
            <p:nvPr/>
          </p:nvSpPr>
          <p:spPr>
            <a:xfrm>
              <a:off x="11876378" y="6162633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Rectangle 1400"/>
            <p:cNvSpPr/>
            <p:nvPr/>
          </p:nvSpPr>
          <p:spPr>
            <a:xfrm>
              <a:off x="9522588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>
              <a:off x="9590964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Moon 1402"/>
            <p:cNvSpPr/>
            <p:nvPr/>
          </p:nvSpPr>
          <p:spPr>
            <a:xfrm>
              <a:off x="9590964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Rectangle 1403"/>
            <p:cNvSpPr/>
            <p:nvPr/>
          </p:nvSpPr>
          <p:spPr>
            <a:xfrm>
              <a:off x="9903491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/>
            <p:nvPr/>
          </p:nvSpPr>
          <p:spPr>
            <a:xfrm>
              <a:off x="9971867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Moon 1405"/>
            <p:cNvSpPr/>
            <p:nvPr/>
          </p:nvSpPr>
          <p:spPr>
            <a:xfrm>
              <a:off x="9971867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Rectangle 1406"/>
            <p:cNvSpPr/>
            <p:nvPr/>
          </p:nvSpPr>
          <p:spPr>
            <a:xfrm>
              <a:off x="10284395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/>
            <p:nvPr/>
          </p:nvSpPr>
          <p:spPr>
            <a:xfrm>
              <a:off x="10352771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Moon 1408"/>
            <p:cNvSpPr/>
            <p:nvPr/>
          </p:nvSpPr>
          <p:spPr>
            <a:xfrm>
              <a:off x="10352771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Rectangle 1409"/>
            <p:cNvSpPr/>
            <p:nvPr/>
          </p:nvSpPr>
          <p:spPr>
            <a:xfrm>
              <a:off x="10665298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1" name="Oval 1410"/>
            <p:cNvSpPr/>
            <p:nvPr/>
          </p:nvSpPr>
          <p:spPr>
            <a:xfrm>
              <a:off x="10733674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Moon 1411"/>
            <p:cNvSpPr/>
            <p:nvPr/>
          </p:nvSpPr>
          <p:spPr>
            <a:xfrm>
              <a:off x="10733674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Rectangle 1412"/>
            <p:cNvSpPr/>
            <p:nvPr/>
          </p:nvSpPr>
          <p:spPr>
            <a:xfrm>
              <a:off x="11046202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4" name="Oval 1413"/>
            <p:cNvSpPr/>
            <p:nvPr/>
          </p:nvSpPr>
          <p:spPr>
            <a:xfrm>
              <a:off x="11114578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Moon 1414"/>
            <p:cNvSpPr/>
            <p:nvPr/>
          </p:nvSpPr>
          <p:spPr>
            <a:xfrm>
              <a:off x="11114578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Rectangle 1415"/>
            <p:cNvSpPr/>
            <p:nvPr/>
          </p:nvSpPr>
          <p:spPr>
            <a:xfrm>
              <a:off x="11427105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/>
            <p:cNvSpPr/>
            <p:nvPr/>
          </p:nvSpPr>
          <p:spPr>
            <a:xfrm>
              <a:off x="11495481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Moon 1417"/>
            <p:cNvSpPr/>
            <p:nvPr/>
          </p:nvSpPr>
          <p:spPr>
            <a:xfrm>
              <a:off x="11495481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Rectangle 1418"/>
            <p:cNvSpPr/>
            <p:nvPr/>
          </p:nvSpPr>
          <p:spPr>
            <a:xfrm>
              <a:off x="11808002" y="571297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/>
            <p:nvPr/>
          </p:nvSpPr>
          <p:spPr>
            <a:xfrm>
              <a:off x="11876378" y="578176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Moon 1420"/>
            <p:cNvSpPr/>
            <p:nvPr/>
          </p:nvSpPr>
          <p:spPr>
            <a:xfrm>
              <a:off x="11876378" y="578176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Rectangle 1421"/>
            <p:cNvSpPr/>
            <p:nvPr/>
          </p:nvSpPr>
          <p:spPr>
            <a:xfrm>
              <a:off x="9522588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/>
            <p:nvPr/>
          </p:nvSpPr>
          <p:spPr>
            <a:xfrm>
              <a:off x="9590964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Moon 1423"/>
            <p:cNvSpPr/>
            <p:nvPr/>
          </p:nvSpPr>
          <p:spPr>
            <a:xfrm>
              <a:off x="9590964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Rectangle 1424"/>
            <p:cNvSpPr/>
            <p:nvPr/>
          </p:nvSpPr>
          <p:spPr>
            <a:xfrm>
              <a:off x="9903491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/>
            <p:nvPr/>
          </p:nvSpPr>
          <p:spPr>
            <a:xfrm>
              <a:off x="9971867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Moon 1426"/>
            <p:cNvSpPr/>
            <p:nvPr/>
          </p:nvSpPr>
          <p:spPr>
            <a:xfrm>
              <a:off x="9971867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Rectangle 1427"/>
            <p:cNvSpPr/>
            <p:nvPr/>
          </p:nvSpPr>
          <p:spPr>
            <a:xfrm>
              <a:off x="10284395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/>
            <p:nvPr/>
          </p:nvSpPr>
          <p:spPr>
            <a:xfrm>
              <a:off x="10352771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Moon 1429"/>
            <p:cNvSpPr/>
            <p:nvPr/>
          </p:nvSpPr>
          <p:spPr>
            <a:xfrm>
              <a:off x="10352771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Rectangle 1430"/>
            <p:cNvSpPr/>
            <p:nvPr/>
          </p:nvSpPr>
          <p:spPr>
            <a:xfrm>
              <a:off x="10665298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/>
            <p:cNvSpPr/>
            <p:nvPr/>
          </p:nvSpPr>
          <p:spPr>
            <a:xfrm>
              <a:off x="10733674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Moon 1432"/>
            <p:cNvSpPr/>
            <p:nvPr/>
          </p:nvSpPr>
          <p:spPr>
            <a:xfrm>
              <a:off x="10733674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Rectangle 1433"/>
            <p:cNvSpPr/>
            <p:nvPr/>
          </p:nvSpPr>
          <p:spPr>
            <a:xfrm>
              <a:off x="11046202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>
              <a:off x="11114578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Moon 1435"/>
            <p:cNvSpPr/>
            <p:nvPr/>
          </p:nvSpPr>
          <p:spPr>
            <a:xfrm>
              <a:off x="11114578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Rectangle 1436"/>
            <p:cNvSpPr/>
            <p:nvPr/>
          </p:nvSpPr>
          <p:spPr>
            <a:xfrm>
              <a:off x="11427105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>
              <a:off x="11495481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Moon 1438"/>
            <p:cNvSpPr/>
            <p:nvPr/>
          </p:nvSpPr>
          <p:spPr>
            <a:xfrm>
              <a:off x="11495481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Rectangle 1439"/>
            <p:cNvSpPr/>
            <p:nvPr/>
          </p:nvSpPr>
          <p:spPr>
            <a:xfrm>
              <a:off x="11808002" y="533210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>
              <a:off x="11876378" y="540090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Moon 1441"/>
            <p:cNvSpPr/>
            <p:nvPr/>
          </p:nvSpPr>
          <p:spPr>
            <a:xfrm>
              <a:off x="11876378" y="540090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Rectangle 1442"/>
            <p:cNvSpPr/>
            <p:nvPr/>
          </p:nvSpPr>
          <p:spPr>
            <a:xfrm>
              <a:off x="9522588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>
              <a:off x="9590964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Moon 1444"/>
            <p:cNvSpPr/>
            <p:nvPr/>
          </p:nvSpPr>
          <p:spPr>
            <a:xfrm>
              <a:off x="9590964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Rectangle 1445"/>
            <p:cNvSpPr/>
            <p:nvPr/>
          </p:nvSpPr>
          <p:spPr>
            <a:xfrm>
              <a:off x="9903491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>
              <a:off x="9971867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Moon 1447"/>
            <p:cNvSpPr/>
            <p:nvPr/>
          </p:nvSpPr>
          <p:spPr>
            <a:xfrm>
              <a:off x="9971867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Rectangle 1448"/>
            <p:cNvSpPr/>
            <p:nvPr/>
          </p:nvSpPr>
          <p:spPr>
            <a:xfrm>
              <a:off x="10284395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>
              <a:off x="10352771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Moon 1450"/>
            <p:cNvSpPr/>
            <p:nvPr/>
          </p:nvSpPr>
          <p:spPr>
            <a:xfrm>
              <a:off x="10352771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Rectangle 1451"/>
            <p:cNvSpPr/>
            <p:nvPr/>
          </p:nvSpPr>
          <p:spPr>
            <a:xfrm>
              <a:off x="10665298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>
              <a:off x="10733674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Moon 1453"/>
            <p:cNvSpPr/>
            <p:nvPr/>
          </p:nvSpPr>
          <p:spPr>
            <a:xfrm>
              <a:off x="10733674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Rectangle 1454"/>
            <p:cNvSpPr/>
            <p:nvPr/>
          </p:nvSpPr>
          <p:spPr>
            <a:xfrm>
              <a:off x="11046202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/>
            <p:cNvSpPr/>
            <p:nvPr/>
          </p:nvSpPr>
          <p:spPr>
            <a:xfrm>
              <a:off x="11114578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Moon 1456"/>
            <p:cNvSpPr/>
            <p:nvPr/>
          </p:nvSpPr>
          <p:spPr>
            <a:xfrm>
              <a:off x="11114578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Rectangle 1457"/>
            <p:cNvSpPr/>
            <p:nvPr/>
          </p:nvSpPr>
          <p:spPr>
            <a:xfrm>
              <a:off x="11427105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/>
            <p:cNvSpPr/>
            <p:nvPr/>
          </p:nvSpPr>
          <p:spPr>
            <a:xfrm>
              <a:off x="11495481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Moon 1459"/>
            <p:cNvSpPr/>
            <p:nvPr/>
          </p:nvSpPr>
          <p:spPr>
            <a:xfrm>
              <a:off x="11495481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Rectangle 1460"/>
            <p:cNvSpPr/>
            <p:nvPr/>
          </p:nvSpPr>
          <p:spPr>
            <a:xfrm>
              <a:off x="11808002" y="4951242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2" name="Oval 1461"/>
            <p:cNvSpPr/>
            <p:nvPr/>
          </p:nvSpPr>
          <p:spPr>
            <a:xfrm>
              <a:off x="11876378" y="5020039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Moon 1462"/>
            <p:cNvSpPr/>
            <p:nvPr/>
          </p:nvSpPr>
          <p:spPr>
            <a:xfrm>
              <a:off x="11876378" y="5020039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Rectangle 1463"/>
            <p:cNvSpPr/>
            <p:nvPr/>
          </p:nvSpPr>
          <p:spPr>
            <a:xfrm>
              <a:off x="9522588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/>
            <p:nvPr/>
          </p:nvSpPr>
          <p:spPr>
            <a:xfrm>
              <a:off x="9590964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Moon 1465"/>
            <p:cNvSpPr/>
            <p:nvPr/>
          </p:nvSpPr>
          <p:spPr>
            <a:xfrm>
              <a:off x="9590964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Rectangle 1466"/>
            <p:cNvSpPr/>
            <p:nvPr/>
          </p:nvSpPr>
          <p:spPr>
            <a:xfrm>
              <a:off x="9903491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/>
            <p:nvPr/>
          </p:nvSpPr>
          <p:spPr>
            <a:xfrm>
              <a:off x="9971867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Moon 1468"/>
            <p:cNvSpPr/>
            <p:nvPr/>
          </p:nvSpPr>
          <p:spPr>
            <a:xfrm>
              <a:off x="9971867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Rectangle 1469"/>
            <p:cNvSpPr/>
            <p:nvPr/>
          </p:nvSpPr>
          <p:spPr>
            <a:xfrm>
              <a:off x="10284395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352771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Moon 1471"/>
            <p:cNvSpPr/>
            <p:nvPr/>
          </p:nvSpPr>
          <p:spPr>
            <a:xfrm>
              <a:off x="10352771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Rectangle 1472"/>
            <p:cNvSpPr/>
            <p:nvPr/>
          </p:nvSpPr>
          <p:spPr>
            <a:xfrm>
              <a:off x="10665298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733674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Moon 1474"/>
            <p:cNvSpPr/>
            <p:nvPr/>
          </p:nvSpPr>
          <p:spPr>
            <a:xfrm>
              <a:off x="10733674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Rectangle 1475"/>
            <p:cNvSpPr/>
            <p:nvPr/>
          </p:nvSpPr>
          <p:spPr>
            <a:xfrm>
              <a:off x="11046202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114578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Moon 1477"/>
            <p:cNvSpPr/>
            <p:nvPr/>
          </p:nvSpPr>
          <p:spPr>
            <a:xfrm>
              <a:off x="11114578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Rectangle 1478"/>
            <p:cNvSpPr/>
            <p:nvPr/>
          </p:nvSpPr>
          <p:spPr>
            <a:xfrm>
              <a:off x="11427105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495481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Moon 1480"/>
            <p:cNvSpPr/>
            <p:nvPr/>
          </p:nvSpPr>
          <p:spPr>
            <a:xfrm>
              <a:off x="11495481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Rectangle 1481"/>
            <p:cNvSpPr/>
            <p:nvPr/>
          </p:nvSpPr>
          <p:spPr>
            <a:xfrm>
              <a:off x="11808002" y="4570377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/>
            <p:nvPr/>
          </p:nvSpPr>
          <p:spPr>
            <a:xfrm>
              <a:off x="11876378" y="4639174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Moon 1483"/>
            <p:cNvSpPr/>
            <p:nvPr/>
          </p:nvSpPr>
          <p:spPr>
            <a:xfrm>
              <a:off x="11876378" y="4639174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Rectangle 1484"/>
            <p:cNvSpPr/>
            <p:nvPr/>
          </p:nvSpPr>
          <p:spPr>
            <a:xfrm>
              <a:off x="9522588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/>
            <p:nvPr/>
          </p:nvSpPr>
          <p:spPr>
            <a:xfrm>
              <a:off x="9590964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Moon 1486"/>
            <p:cNvSpPr/>
            <p:nvPr/>
          </p:nvSpPr>
          <p:spPr>
            <a:xfrm>
              <a:off x="9590964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Rectangle 1487"/>
            <p:cNvSpPr/>
            <p:nvPr/>
          </p:nvSpPr>
          <p:spPr>
            <a:xfrm>
              <a:off x="9903491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/>
            <p:cNvSpPr/>
            <p:nvPr/>
          </p:nvSpPr>
          <p:spPr>
            <a:xfrm>
              <a:off x="9971867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Moon 1489"/>
            <p:cNvSpPr/>
            <p:nvPr/>
          </p:nvSpPr>
          <p:spPr>
            <a:xfrm>
              <a:off x="9971867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Rectangle 1490"/>
            <p:cNvSpPr/>
            <p:nvPr/>
          </p:nvSpPr>
          <p:spPr>
            <a:xfrm>
              <a:off x="10284395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>
              <a:off x="10352771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Moon 1492"/>
            <p:cNvSpPr/>
            <p:nvPr/>
          </p:nvSpPr>
          <p:spPr>
            <a:xfrm>
              <a:off x="10352771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Rectangle 1493"/>
            <p:cNvSpPr/>
            <p:nvPr/>
          </p:nvSpPr>
          <p:spPr>
            <a:xfrm>
              <a:off x="10665298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>
              <a:off x="10733674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Moon 1495"/>
            <p:cNvSpPr/>
            <p:nvPr/>
          </p:nvSpPr>
          <p:spPr>
            <a:xfrm>
              <a:off x="10733674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Rectangle 1496"/>
            <p:cNvSpPr/>
            <p:nvPr/>
          </p:nvSpPr>
          <p:spPr>
            <a:xfrm>
              <a:off x="11046202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114578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Moon 1498"/>
            <p:cNvSpPr/>
            <p:nvPr/>
          </p:nvSpPr>
          <p:spPr>
            <a:xfrm>
              <a:off x="11114578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Rectangle 1499"/>
            <p:cNvSpPr/>
            <p:nvPr/>
          </p:nvSpPr>
          <p:spPr>
            <a:xfrm>
              <a:off x="11427105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495481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Moon 1501"/>
            <p:cNvSpPr/>
            <p:nvPr/>
          </p:nvSpPr>
          <p:spPr>
            <a:xfrm>
              <a:off x="11495481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Rectangle 1502"/>
            <p:cNvSpPr/>
            <p:nvPr/>
          </p:nvSpPr>
          <p:spPr>
            <a:xfrm>
              <a:off x="11808002" y="418951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876378" y="425831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Moon 1504"/>
            <p:cNvSpPr/>
            <p:nvPr/>
          </p:nvSpPr>
          <p:spPr>
            <a:xfrm>
              <a:off x="11876378" y="425831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Rectangle 1505"/>
            <p:cNvSpPr/>
            <p:nvPr/>
          </p:nvSpPr>
          <p:spPr>
            <a:xfrm>
              <a:off x="9522588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>
              <a:off x="9590964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Moon 1507"/>
            <p:cNvSpPr/>
            <p:nvPr/>
          </p:nvSpPr>
          <p:spPr>
            <a:xfrm>
              <a:off x="9590964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Rectangle 1508"/>
            <p:cNvSpPr/>
            <p:nvPr/>
          </p:nvSpPr>
          <p:spPr>
            <a:xfrm>
              <a:off x="9903491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>
              <a:off x="9971867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Moon 1510"/>
            <p:cNvSpPr/>
            <p:nvPr/>
          </p:nvSpPr>
          <p:spPr>
            <a:xfrm>
              <a:off x="9971867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Rectangle 1511"/>
            <p:cNvSpPr/>
            <p:nvPr/>
          </p:nvSpPr>
          <p:spPr>
            <a:xfrm>
              <a:off x="10284395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/>
            <p:nvPr/>
          </p:nvSpPr>
          <p:spPr>
            <a:xfrm>
              <a:off x="10352771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Moon 1513"/>
            <p:cNvSpPr/>
            <p:nvPr/>
          </p:nvSpPr>
          <p:spPr>
            <a:xfrm>
              <a:off x="10352771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Rectangle 1514"/>
            <p:cNvSpPr/>
            <p:nvPr/>
          </p:nvSpPr>
          <p:spPr>
            <a:xfrm>
              <a:off x="10665298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>
              <a:off x="10733674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Moon 1516"/>
            <p:cNvSpPr/>
            <p:nvPr/>
          </p:nvSpPr>
          <p:spPr>
            <a:xfrm>
              <a:off x="10733674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Rectangle 1517"/>
            <p:cNvSpPr/>
            <p:nvPr/>
          </p:nvSpPr>
          <p:spPr>
            <a:xfrm>
              <a:off x="11046202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/>
            <p:nvPr/>
          </p:nvSpPr>
          <p:spPr>
            <a:xfrm>
              <a:off x="11114578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Moon 1519"/>
            <p:cNvSpPr/>
            <p:nvPr/>
          </p:nvSpPr>
          <p:spPr>
            <a:xfrm>
              <a:off x="11114578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Rectangle 1520"/>
            <p:cNvSpPr/>
            <p:nvPr/>
          </p:nvSpPr>
          <p:spPr>
            <a:xfrm>
              <a:off x="11427105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/>
            <p:cNvSpPr/>
            <p:nvPr/>
          </p:nvSpPr>
          <p:spPr>
            <a:xfrm>
              <a:off x="11495481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Moon 1522"/>
            <p:cNvSpPr/>
            <p:nvPr/>
          </p:nvSpPr>
          <p:spPr>
            <a:xfrm>
              <a:off x="11495481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Rectangle 1523"/>
            <p:cNvSpPr/>
            <p:nvPr/>
          </p:nvSpPr>
          <p:spPr>
            <a:xfrm>
              <a:off x="11808002" y="380864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/>
            <p:nvPr/>
          </p:nvSpPr>
          <p:spPr>
            <a:xfrm>
              <a:off x="11876378" y="387744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Moon 1525"/>
            <p:cNvSpPr/>
            <p:nvPr/>
          </p:nvSpPr>
          <p:spPr>
            <a:xfrm>
              <a:off x="11876378" y="387744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Rectangle 1526"/>
            <p:cNvSpPr/>
            <p:nvPr/>
          </p:nvSpPr>
          <p:spPr>
            <a:xfrm>
              <a:off x="9522588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Oval 1527"/>
            <p:cNvSpPr/>
            <p:nvPr/>
          </p:nvSpPr>
          <p:spPr>
            <a:xfrm>
              <a:off x="9590964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Moon 1528"/>
            <p:cNvSpPr/>
            <p:nvPr/>
          </p:nvSpPr>
          <p:spPr>
            <a:xfrm>
              <a:off x="9590964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Rectangle 1529"/>
            <p:cNvSpPr/>
            <p:nvPr/>
          </p:nvSpPr>
          <p:spPr>
            <a:xfrm>
              <a:off x="9903491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Oval 1530"/>
            <p:cNvSpPr/>
            <p:nvPr/>
          </p:nvSpPr>
          <p:spPr>
            <a:xfrm>
              <a:off x="9971867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Moon 1531"/>
            <p:cNvSpPr/>
            <p:nvPr/>
          </p:nvSpPr>
          <p:spPr>
            <a:xfrm>
              <a:off x="9971867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Rectangle 1532"/>
            <p:cNvSpPr/>
            <p:nvPr/>
          </p:nvSpPr>
          <p:spPr>
            <a:xfrm>
              <a:off x="10284395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Oval 1533"/>
            <p:cNvSpPr/>
            <p:nvPr/>
          </p:nvSpPr>
          <p:spPr>
            <a:xfrm>
              <a:off x="10352771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Moon 1534"/>
            <p:cNvSpPr/>
            <p:nvPr/>
          </p:nvSpPr>
          <p:spPr>
            <a:xfrm>
              <a:off x="10352771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Rectangle 1535"/>
            <p:cNvSpPr/>
            <p:nvPr/>
          </p:nvSpPr>
          <p:spPr>
            <a:xfrm>
              <a:off x="10665298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/>
            <p:cNvSpPr/>
            <p:nvPr/>
          </p:nvSpPr>
          <p:spPr>
            <a:xfrm>
              <a:off x="10733674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Moon 1537"/>
            <p:cNvSpPr/>
            <p:nvPr/>
          </p:nvSpPr>
          <p:spPr>
            <a:xfrm>
              <a:off x="10733674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Rectangle 1538"/>
            <p:cNvSpPr/>
            <p:nvPr/>
          </p:nvSpPr>
          <p:spPr>
            <a:xfrm>
              <a:off x="11046202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Oval 1539"/>
            <p:cNvSpPr/>
            <p:nvPr/>
          </p:nvSpPr>
          <p:spPr>
            <a:xfrm>
              <a:off x="11114578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Moon 1540"/>
            <p:cNvSpPr/>
            <p:nvPr/>
          </p:nvSpPr>
          <p:spPr>
            <a:xfrm>
              <a:off x="11114578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Rectangle 1541"/>
            <p:cNvSpPr/>
            <p:nvPr/>
          </p:nvSpPr>
          <p:spPr>
            <a:xfrm>
              <a:off x="11427105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Oval 1542"/>
            <p:cNvSpPr/>
            <p:nvPr/>
          </p:nvSpPr>
          <p:spPr>
            <a:xfrm>
              <a:off x="11495481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Moon 1543"/>
            <p:cNvSpPr/>
            <p:nvPr/>
          </p:nvSpPr>
          <p:spPr>
            <a:xfrm>
              <a:off x="11495481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Rectangle 1544"/>
            <p:cNvSpPr/>
            <p:nvPr/>
          </p:nvSpPr>
          <p:spPr>
            <a:xfrm>
              <a:off x="11808002" y="342778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/>
            <p:nvPr/>
          </p:nvSpPr>
          <p:spPr>
            <a:xfrm>
              <a:off x="11876378" y="349658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Moon 1546"/>
            <p:cNvSpPr/>
            <p:nvPr/>
          </p:nvSpPr>
          <p:spPr>
            <a:xfrm>
              <a:off x="11876378" y="349658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Rectangle 1547"/>
            <p:cNvSpPr/>
            <p:nvPr/>
          </p:nvSpPr>
          <p:spPr>
            <a:xfrm>
              <a:off x="9522588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Oval 1548"/>
            <p:cNvSpPr/>
            <p:nvPr/>
          </p:nvSpPr>
          <p:spPr>
            <a:xfrm>
              <a:off x="9590964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Moon 1549"/>
            <p:cNvSpPr/>
            <p:nvPr/>
          </p:nvSpPr>
          <p:spPr>
            <a:xfrm>
              <a:off x="9590964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Rectangle 1550"/>
            <p:cNvSpPr/>
            <p:nvPr/>
          </p:nvSpPr>
          <p:spPr>
            <a:xfrm>
              <a:off x="9903491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2" name="Oval 1551"/>
            <p:cNvSpPr/>
            <p:nvPr/>
          </p:nvSpPr>
          <p:spPr>
            <a:xfrm>
              <a:off x="9971867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Moon 1552"/>
            <p:cNvSpPr/>
            <p:nvPr/>
          </p:nvSpPr>
          <p:spPr>
            <a:xfrm>
              <a:off x="9971867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Rectangle 1553"/>
            <p:cNvSpPr/>
            <p:nvPr/>
          </p:nvSpPr>
          <p:spPr>
            <a:xfrm>
              <a:off x="10284395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5" name="Oval 1554"/>
            <p:cNvSpPr/>
            <p:nvPr/>
          </p:nvSpPr>
          <p:spPr>
            <a:xfrm>
              <a:off x="10352771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Moon 1555"/>
            <p:cNvSpPr/>
            <p:nvPr/>
          </p:nvSpPr>
          <p:spPr>
            <a:xfrm>
              <a:off x="10352771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Rectangle 1556"/>
            <p:cNvSpPr/>
            <p:nvPr/>
          </p:nvSpPr>
          <p:spPr>
            <a:xfrm>
              <a:off x="10665298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/>
            <p:cNvSpPr/>
            <p:nvPr/>
          </p:nvSpPr>
          <p:spPr>
            <a:xfrm>
              <a:off x="10733674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Moon 1558"/>
            <p:cNvSpPr/>
            <p:nvPr/>
          </p:nvSpPr>
          <p:spPr>
            <a:xfrm>
              <a:off x="10733674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Rectangle 1559"/>
            <p:cNvSpPr/>
            <p:nvPr/>
          </p:nvSpPr>
          <p:spPr>
            <a:xfrm>
              <a:off x="11046202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Oval 1560"/>
            <p:cNvSpPr/>
            <p:nvPr/>
          </p:nvSpPr>
          <p:spPr>
            <a:xfrm>
              <a:off x="11114578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Moon 1561"/>
            <p:cNvSpPr/>
            <p:nvPr/>
          </p:nvSpPr>
          <p:spPr>
            <a:xfrm>
              <a:off x="11114578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Rectangle 1562"/>
            <p:cNvSpPr/>
            <p:nvPr/>
          </p:nvSpPr>
          <p:spPr>
            <a:xfrm>
              <a:off x="11427105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Oval 1563"/>
            <p:cNvSpPr/>
            <p:nvPr/>
          </p:nvSpPr>
          <p:spPr>
            <a:xfrm>
              <a:off x="11495481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Moon 1564"/>
            <p:cNvSpPr/>
            <p:nvPr/>
          </p:nvSpPr>
          <p:spPr>
            <a:xfrm>
              <a:off x="11495481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Rectangle 1565"/>
            <p:cNvSpPr/>
            <p:nvPr/>
          </p:nvSpPr>
          <p:spPr>
            <a:xfrm>
              <a:off x="11808002" y="3046918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Oval 1566"/>
            <p:cNvSpPr/>
            <p:nvPr/>
          </p:nvSpPr>
          <p:spPr>
            <a:xfrm>
              <a:off x="11876378" y="3115715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Moon 1567"/>
            <p:cNvSpPr/>
            <p:nvPr/>
          </p:nvSpPr>
          <p:spPr>
            <a:xfrm>
              <a:off x="11876378" y="3115715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Rectangle 1568"/>
            <p:cNvSpPr/>
            <p:nvPr/>
          </p:nvSpPr>
          <p:spPr>
            <a:xfrm>
              <a:off x="9522588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Oval 1569"/>
            <p:cNvSpPr/>
            <p:nvPr/>
          </p:nvSpPr>
          <p:spPr>
            <a:xfrm>
              <a:off x="9590964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Moon 1570"/>
            <p:cNvSpPr/>
            <p:nvPr/>
          </p:nvSpPr>
          <p:spPr>
            <a:xfrm>
              <a:off x="9590964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Rectangle 1571"/>
            <p:cNvSpPr/>
            <p:nvPr/>
          </p:nvSpPr>
          <p:spPr>
            <a:xfrm>
              <a:off x="9903491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Oval 1572"/>
            <p:cNvSpPr/>
            <p:nvPr/>
          </p:nvSpPr>
          <p:spPr>
            <a:xfrm>
              <a:off x="9971867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Moon 1573"/>
            <p:cNvSpPr/>
            <p:nvPr/>
          </p:nvSpPr>
          <p:spPr>
            <a:xfrm>
              <a:off x="9971867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Rectangle 1574"/>
            <p:cNvSpPr/>
            <p:nvPr/>
          </p:nvSpPr>
          <p:spPr>
            <a:xfrm>
              <a:off x="10284395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Oval 1575"/>
            <p:cNvSpPr/>
            <p:nvPr/>
          </p:nvSpPr>
          <p:spPr>
            <a:xfrm>
              <a:off x="10352771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Moon 1576"/>
            <p:cNvSpPr/>
            <p:nvPr/>
          </p:nvSpPr>
          <p:spPr>
            <a:xfrm>
              <a:off x="10352771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Rectangle 1577"/>
            <p:cNvSpPr/>
            <p:nvPr/>
          </p:nvSpPr>
          <p:spPr>
            <a:xfrm>
              <a:off x="10665298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9" name="Oval 1578"/>
            <p:cNvSpPr/>
            <p:nvPr/>
          </p:nvSpPr>
          <p:spPr>
            <a:xfrm>
              <a:off x="10733674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Moon 1579"/>
            <p:cNvSpPr/>
            <p:nvPr/>
          </p:nvSpPr>
          <p:spPr>
            <a:xfrm>
              <a:off x="10733674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Rectangle 1580"/>
            <p:cNvSpPr/>
            <p:nvPr/>
          </p:nvSpPr>
          <p:spPr>
            <a:xfrm>
              <a:off x="11046202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Oval 1581"/>
            <p:cNvSpPr/>
            <p:nvPr/>
          </p:nvSpPr>
          <p:spPr>
            <a:xfrm>
              <a:off x="11114578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Moon 1582"/>
            <p:cNvSpPr/>
            <p:nvPr/>
          </p:nvSpPr>
          <p:spPr>
            <a:xfrm>
              <a:off x="11114578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Rectangle 1583"/>
            <p:cNvSpPr/>
            <p:nvPr/>
          </p:nvSpPr>
          <p:spPr>
            <a:xfrm>
              <a:off x="11427105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Oval 1584"/>
            <p:cNvSpPr/>
            <p:nvPr/>
          </p:nvSpPr>
          <p:spPr>
            <a:xfrm>
              <a:off x="11495481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Moon 1585"/>
            <p:cNvSpPr/>
            <p:nvPr/>
          </p:nvSpPr>
          <p:spPr>
            <a:xfrm>
              <a:off x="11495481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Rectangle 1586"/>
            <p:cNvSpPr/>
            <p:nvPr/>
          </p:nvSpPr>
          <p:spPr>
            <a:xfrm>
              <a:off x="11808002" y="2666053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Oval 1587"/>
            <p:cNvSpPr/>
            <p:nvPr/>
          </p:nvSpPr>
          <p:spPr>
            <a:xfrm>
              <a:off x="11876378" y="2734850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Moon 1588"/>
            <p:cNvSpPr/>
            <p:nvPr/>
          </p:nvSpPr>
          <p:spPr>
            <a:xfrm>
              <a:off x="11876378" y="2734850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Rectangle 1589"/>
            <p:cNvSpPr/>
            <p:nvPr/>
          </p:nvSpPr>
          <p:spPr>
            <a:xfrm>
              <a:off x="9522588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Oval 1590"/>
            <p:cNvSpPr/>
            <p:nvPr/>
          </p:nvSpPr>
          <p:spPr>
            <a:xfrm>
              <a:off x="9590964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Moon 1591"/>
            <p:cNvSpPr/>
            <p:nvPr/>
          </p:nvSpPr>
          <p:spPr>
            <a:xfrm>
              <a:off x="9590964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Rectangle 1592"/>
            <p:cNvSpPr/>
            <p:nvPr/>
          </p:nvSpPr>
          <p:spPr>
            <a:xfrm>
              <a:off x="9903491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Oval 1593"/>
            <p:cNvSpPr/>
            <p:nvPr/>
          </p:nvSpPr>
          <p:spPr>
            <a:xfrm>
              <a:off x="9971867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Moon 1594"/>
            <p:cNvSpPr/>
            <p:nvPr/>
          </p:nvSpPr>
          <p:spPr>
            <a:xfrm>
              <a:off x="9971867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Rectangle 1595"/>
            <p:cNvSpPr/>
            <p:nvPr/>
          </p:nvSpPr>
          <p:spPr>
            <a:xfrm>
              <a:off x="10284395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Oval 1596"/>
            <p:cNvSpPr/>
            <p:nvPr/>
          </p:nvSpPr>
          <p:spPr>
            <a:xfrm>
              <a:off x="10352771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Moon 1597"/>
            <p:cNvSpPr/>
            <p:nvPr/>
          </p:nvSpPr>
          <p:spPr>
            <a:xfrm>
              <a:off x="10352771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Rectangle 1598"/>
            <p:cNvSpPr/>
            <p:nvPr/>
          </p:nvSpPr>
          <p:spPr>
            <a:xfrm>
              <a:off x="10665298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Oval 1599"/>
            <p:cNvSpPr/>
            <p:nvPr/>
          </p:nvSpPr>
          <p:spPr>
            <a:xfrm>
              <a:off x="10733674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Moon 1600"/>
            <p:cNvSpPr/>
            <p:nvPr/>
          </p:nvSpPr>
          <p:spPr>
            <a:xfrm>
              <a:off x="10733674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Rectangle 1601"/>
            <p:cNvSpPr/>
            <p:nvPr/>
          </p:nvSpPr>
          <p:spPr>
            <a:xfrm>
              <a:off x="11046202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Oval 1602"/>
            <p:cNvSpPr/>
            <p:nvPr/>
          </p:nvSpPr>
          <p:spPr>
            <a:xfrm>
              <a:off x="11114578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Moon 1603"/>
            <p:cNvSpPr/>
            <p:nvPr/>
          </p:nvSpPr>
          <p:spPr>
            <a:xfrm>
              <a:off x="11114578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Rectangle 1604"/>
            <p:cNvSpPr/>
            <p:nvPr/>
          </p:nvSpPr>
          <p:spPr>
            <a:xfrm>
              <a:off x="11427105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Oval 1605"/>
            <p:cNvSpPr/>
            <p:nvPr/>
          </p:nvSpPr>
          <p:spPr>
            <a:xfrm>
              <a:off x="11495481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Moon 1606"/>
            <p:cNvSpPr/>
            <p:nvPr/>
          </p:nvSpPr>
          <p:spPr>
            <a:xfrm>
              <a:off x="11495481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Rectangle 1607"/>
            <p:cNvSpPr/>
            <p:nvPr/>
          </p:nvSpPr>
          <p:spPr>
            <a:xfrm>
              <a:off x="11808002" y="228518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Oval 1608"/>
            <p:cNvSpPr/>
            <p:nvPr/>
          </p:nvSpPr>
          <p:spPr>
            <a:xfrm>
              <a:off x="11876378" y="235398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Moon 1609"/>
            <p:cNvSpPr/>
            <p:nvPr/>
          </p:nvSpPr>
          <p:spPr>
            <a:xfrm>
              <a:off x="11876378" y="235398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Rectangle 1610"/>
            <p:cNvSpPr/>
            <p:nvPr/>
          </p:nvSpPr>
          <p:spPr>
            <a:xfrm>
              <a:off x="9522588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Oval 1611"/>
            <p:cNvSpPr/>
            <p:nvPr/>
          </p:nvSpPr>
          <p:spPr>
            <a:xfrm>
              <a:off x="9590964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Moon 1612"/>
            <p:cNvSpPr/>
            <p:nvPr/>
          </p:nvSpPr>
          <p:spPr>
            <a:xfrm>
              <a:off x="9590964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Rectangle 1613"/>
            <p:cNvSpPr/>
            <p:nvPr/>
          </p:nvSpPr>
          <p:spPr>
            <a:xfrm>
              <a:off x="9903491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Oval 1614"/>
            <p:cNvSpPr/>
            <p:nvPr/>
          </p:nvSpPr>
          <p:spPr>
            <a:xfrm>
              <a:off x="9971867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Moon 1615"/>
            <p:cNvSpPr/>
            <p:nvPr/>
          </p:nvSpPr>
          <p:spPr>
            <a:xfrm>
              <a:off x="9971867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Rectangle 1616"/>
            <p:cNvSpPr/>
            <p:nvPr/>
          </p:nvSpPr>
          <p:spPr>
            <a:xfrm>
              <a:off x="10284395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Oval 1617"/>
            <p:cNvSpPr/>
            <p:nvPr/>
          </p:nvSpPr>
          <p:spPr>
            <a:xfrm>
              <a:off x="10352771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Moon 1618"/>
            <p:cNvSpPr/>
            <p:nvPr/>
          </p:nvSpPr>
          <p:spPr>
            <a:xfrm>
              <a:off x="10352771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Rectangle 1619"/>
            <p:cNvSpPr/>
            <p:nvPr/>
          </p:nvSpPr>
          <p:spPr>
            <a:xfrm>
              <a:off x="10665298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Oval 1620"/>
            <p:cNvSpPr/>
            <p:nvPr/>
          </p:nvSpPr>
          <p:spPr>
            <a:xfrm>
              <a:off x="10733674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Moon 1621"/>
            <p:cNvSpPr/>
            <p:nvPr/>
          </p:nvSpPr>
          <p:spPr>
            <a:xfrm>
              <a:off x="10733674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Rectangle 1622"/>
            <p:cNvSpPr/>
            <p:nvPr/>
          </p:nvSpPr>
          <p:spPr>
            <a:xfrm>
              <a:off x="11046202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Oval 1623"/>
            <p:cNvSpPr/>
            <p:nvPr/>
          </p:nvSpPr>
          <p:spPr>
            <a:xfrm>
              <a:off x="11114578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Moon 1624"/>
            <p:cNvSpPr/>
            <p:nvPr/>
          </p:nvSpPr>
          <p:spPr>
            <a:xfrm>
              <a:off x="11114578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Rectangle 1625"/>
            <p:cNvSpPr/>
            <p:nvPr/>
          </p:nvSpPr>
          <p:spPr>
            <a:xfrm>
              <a:off x="11427105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Oval 1626"/>
            <p:cNvSpPr/>
            <p:nvPr/>
          </p:nvSpPr>
          <p:spPr>
            <a:xfrm>
              <a:off x="11495481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Moon 1627"/>
            <p:cNvSpPr/>
            <p:nvPr/>
          </p:nvSpPr>
          <p:spPr>
            <a:xfrm>
              <a:off x="11495481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Rectangle 1628"/>
            <p:cNvSpPr/>
            <p:nvPr/>
          </p:nvSpPr>
          <p:spPr>
            <a:xfrm>
              <a:off x="11808002" y="190432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Oval 1629"/>
            <p:cNvSpPr/>
            <p:nvPr/>
          </p:nvSpPr>
          <p:spPr>
            <a:xfrm>
              <a:off x="11876378" y="197312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Moon 1630"/>
            <p:cNvSpPr/>
            <p:nvPr/>
          </p:nvSpPr>
          <p:spPr>
            <a:xfrm>
              <a:off x="11876378" y="197312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Rectangle 1631"/>
            <p:cNvSpPr/>
            <p:nvPr/>
          </p:nvSpPr>
          <p:spPr>
            <a:xfrm>
              <a:off x="9522588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Oval 1632"/>
            <p:cNvSpPr/>
            <p:nvPr/>
          </p:nvSpPr>
          <p:spPr>
            <a:xfrm>
              <a:off x="9590964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Moon 1633"/>
            <p:cNvSpPr/>
            <p:nvPr/>
          </p:nvSpPr>
          <p:spPr>
            <a:xfrm>
              <a:off x="9590964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Rectangle 1634"/>
            <p:cNvSpPr/>
            <p:nvPr/>
          </p:nvSpPr>
          <p:spPr>
            <a:xfrm>
              <a:off x="9903491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Oval 1635"/>
            <p:cNvSpPr/>
            <p:nvPr/>
          </p:nvSpPr>
          <p:spPr>
            <a:xfrm>
              <a:off x="9971867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Moon 1636"/>
            <p:cNvSpPr/>
            <p:nvPr/>
          </p:nvSpPr>
          <p:spPr>
            <a:xfrm>
              <a:off x="9971867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Rectangle 1637"/>
            <p:cNvSpPr/>
            <p:nvPr/>
          </p:nvSpPr>
          <p:spPr>
            <a:xfrm>
              <a:off x="10284395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9" name="Oval 1638"/>
            <p:cNvSpPr/>
            <p:nvPr/>
          </p:nvSpPr>
          <p:spPr>
            <a:xfrm>
              <a:off x="10352771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Moon 1639"/>
            <p:cNvSpPr/>
            <p:nvPr/>
          </p:nvSpPr>
          <p:spPr>
            <a:xfrm>
              <a:off x="10352771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Rectangle 1640"/>
            <p:cNvSpPr/>
            <p:nvPr/>
          </p:nvSpPr>
          <p:spPr>
            <a:xfrm>
              <a:off x="10665298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Oval 1641"/>
            <p:cNvSpPr/>
            <p:nvPr/>
          </p:nvSpPr>
          <p:spPr>
            <a:xfrm>
              <a:off x="10733674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Moon 1642"/>
            <p:cNvSpPr/>
            <p:nvPr/>
          </p:nvSpPr>
          <p:spPr>
            <a:xfrm>
              <a:off x="10733674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Rectangle 1643"/>
            <p:cNvSpPr/>
            <p:nvPr/>
          </p:nvSpPr>
          <p:spPr>
            <a:xfrm>
              <a:off x="11046202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Oval 1644"/>
            <p:cNvSpPr/>
            <p:nvPr/>
          </p:nvSpPr>
          <p:spPr>
            <a:xfrm>
              <a:off x="11114578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Moon 1645"/>
            <p:cNvSpPr/>
            <p:nvPr/>
          </p:nvSpPr>
          <p:spPr>
            <a:xfrm>
              <a:off x="11114578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Rectangle 1646"/>
            <p:cNvSpPr/>
            <p:nvPr/>
          </p:nvSpPr>
          <p:spPr>
            <a:xfrm>
              <a:off x="11427105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Oval 1647"/>
            <p:cNvSpPr/>
            <p:nvPr/>
          </p:nvSpPr>
          <p:spPr>
            <a:xfrm>
              <a:off x="11495481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Moon 1648"/>
            <p:cNvSpPr/>
            <p:nvPr/>
          </p:nvSpPr>
          <p:spPr>
            <a:xfrm>
              <a:off x="11495481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Rectangle 1649"/>
            <p:cNvSpPr/>
            <p:nvPr/>
          </p:nvSpPr>
          <p:spPr>
            <a:xfrm>
              <a:off x="11808002" y="1523459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Oval 1650"/>
            <p:cNvSpPr/>
            <p:nvPr/>
          </p:nvSpPr>
          <p:spPr>
            <a:xfrm>
              <a:off x="11876378" y="1592256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Moon 1651"/>
            <p:cNvSpPr/>
            <p:nvPr/>
          </p:nvSpPr>
          <p:spPr>
            <a:xfrm>
              <a:off x="11876378" y="1592256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Rectangle 1652"/>
            <p:cNvSpPr/>
            <p:nvPr/>
          </p:nvSpPr>
          <p:spPr>
            <a:xfrm>
              <a:off x="9522588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Oval 1653"/>
            <p:cNvSpPr/>
            <p:nvPr/>
          </p:nvSpPr>
          <p:spPr>
            <a:xfrm>
              <a:off x="9590964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Moon 1654"/>
            <p:cNvSpPr/>
            <p:nvPr/>
          </p:nvSpPr>
          <p:spPr>
            <a:xfrm>
              <a:off x="9590964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Rectangle 1655"/>
            <p:cNvSpPr/>
            <p:nvPr/>
          </p:nvSpPr>
          <p:spPr>
            <a:xfrm>
              <a:off x="9903491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Oval 1656"/>
            <p:cNvSpPr/>
            <p:nvPr/>
          </p:nvSpPr>
          <p:spPr>
            <a:xfrm>
              <a:off x="9971867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Moon 1657"/>
            <p:cNvSpPr/>
            <p:nvPr/>
          </p:nvSpPr>
          <p:spPr>
            <a:xfrm>
              <a:off x="9971867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Rectangle 1658"/>
            <p:cNvSpPr/>
            <p:nvPr/>
          </p:nvSpPr>
          <p:spPr>
            <a:xfrm>
              <a:off x="10284395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Oval 1659"/>
            <p:cNvSpPr/>
            <p:nvPr/>
          </p:nvSpPr>
          <p:spPr>
            <a:xfrm>
              <a:off x="10352771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Moon 1660"/>
            <p:cNvSpPr/>
            <p:nvPr/>
          </p:nvSpPr>
          <p:spPr>
            <a:xfrm>
              <a:off x="10352771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Rectangle 1661"/>
            <p:cNvSpPr/>
            <p:nvPr/>
          </p:nvSpPr>
          <p:spPr>
            <a:xfrm>
              <a:off x="10665298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Oval 1662"/>
            <p:cNvSpPr/>
            <p:nvPr/>
          </p:nvSpPr>
          <p:spPr>
            <a:xfrm>
              <a:off x="10733674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Moon 1663"/>
            <p:cNvSpPr/>
            <p:nvPr/>
          </p:nvSpPr>
          <p:spPr>
            <a:xfrm>
              <a:off x="10733674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Rectangle 1664"/>
            <p:cNvSpPr/>
            <p:nvPr/>
          </p:nvSpPr>
          <p:spPr>
            <a:xfrm>
              <a:off x="11046202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Oval 1665"/>
            <p:cNvSpPr/>
            <p:nvPr/>
          </p:nvSpPr>
          <p:spPr>
            <a:xfrm>
              <a:off x="11114578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Moon 1666"/>
            <p:cNvSpPr/>
            <p:nvPr/>
          </p:nvSpPr>
          <p:spPr>
            <a:xfrm>
              <a:off x="11114578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Rectangle 1667"/>
            <p:cNvSpPr/>
            <p:nvPr/>
          </p:nvSpPr>
          <p:spPr>
            <a:xfrm>
              <a:off x="11427105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Oval 1668"/>
            <p:cNvSpPr/>
            <p:nvPr/>
          </p:nvSpPr>
          <p:spPr>
            <a:xfrm>
              <a:off x="11495481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Moon 1669"/>
            <p:cNvSpPr/>
            <p:nvPr/>
          </p:nvSpPr>
          <p:spPr>
            <a:xfrm>
              <a:off x="11495481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Rectangle 1670"/>
            <p:cNvSpPr/>
            <p:nvPr/>
          </p:nvSpPr>
          <p:spPr>
            <a:xfrm>
              <a:off x="11808002" y="1142594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Oval 1671"/>
            <p:cNvSpPr/>
            <p:nvPr/>
          </p:nvSpPr>
          <p:spPr>
            <a:xfrm>
              <a:off x="11876378" y="1211391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Moon 1672"/>
            <p:cNvSpPr/>
            <p:nvPr/>
          </p:nvSpPr>
          <p:spPr>
            <a:xfrm>
              <a:off x="11876378" y="1211391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Rectangle 1673"/>
            <p:cNvSpPr/>
            <p:nvPr/>
          </p:nvSpPr>
          <p:spPr>
            <a:xfrm>
              <a:off x="9522588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Oval 1674"/>
            <p:cNvSpPr/>
            <p:nvPr/>
          </p:nvSpPr>
          <p:spPr>
            <a:xfrm>
              <a:off x="9590964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Moon 1675"/>
            <p:cNvSpPr/>
            <p:nvPr/>
          </p:nvSpPr>
          <p:spPr>
            <a:xfrm>
              <a:off x="9590964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Rectangle 1676"/>
            <p:cNvSpPr/>
            <p:nvPr/>
          </p:nvSpPr>
          <p:spPr>
            <a:xfrm>
              <a:off x="9903491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Oval 1677"/>
            <p:cNvSpPr/>
            <p:nvPr/>
          </p:nvSpPr>
          <p:spPr>
            <a:xfrm>
              <a:off x="9971867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Moon 1678"/>
            <p:cNvSpPr/>
            <p:nvPr/>
          </p:nvSpPr>
          <p:spPr>
            <a:xfrm>
              <a:off x="9971867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Rectangle 1679"/>
            <p:cNvSpPr/>
            <p:nvPr/>
          </p:nvSpPr>
          <p:spPr>
            <a:xfrm>
              <a:off x="10284395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Oval 1680"/>
            <p:cNvSpPr/>
            <p:nvPr/>
          </p:nvSpPr>
          <p:spPr>
            <a:xfrm>
              <a:off x="10352771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Moon 1681"/>
            <p:cNvSpPr/>
            <p:nvPr/>
          </p:nvSpPr>
          <p:spPr>
            <a:xfrm>
              <a:off x="10352771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Rectangle 1682"/>
            <p:cNvSpPr/>
            <p:nvPr/>
          </p:nvSpPr>
          <p:spPr>
            <a:xfrm>
              <a:off x="10665298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Oval 1683"/>
            <p:cNvSpPr/>
            <p:nvPr/>
          </p:nvSpPr>
          <p:spPr>
            <a:xfrm>
              <a:off x="10733674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Moon 1684"/>
            <p:cNvSpPr/>
            <p:nvPr/>
          </p:nvSpPr>
          <p:spPr>
            <a:xfrm>
              <a:off x="10733674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Rectangle 1685"/>
            <p:cNvSpPr/>
            <p:nvPr/>
          </p:nvSpPr>
          <p:spPr>
            <a:xfrm>
              <a:off x="11046202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7" name="Oval 1686"/>
            <p:cNvSpPr/>
            <p:nvPr/>
          </p:nvSpPr>
          <p:spPr>
            <a:xfrm>
              <a:off x="11114578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Moon 1687"/>
            <p:cNvSpPr/>
            <p:nvPr/>
          </p:nvSpPr>
          <p:spPr>
            <a:xfrm>
              <a:off x="11114578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Rectangle 1688"/>
            <p:cNvSpPr/>
            <p:nvPr/>
          </p:nvSpPr>
          <p:spPr>
            <a:xfrm>
              <a:off x="11427105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Oval 1689"/>
            <p:cNvSpPr/>
            <p:nvPr/>
          </p:nvSpPr>
          <p:spPr>
            <a:xfrm>
              <a:off x="11495481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Moon 1690"/>
            <p:cNvSpPr/>
            <p:nvPr/>
          </p:nvSpPr>
          <p:spPr>
            <a:xfrm>
              <a:off x="11495481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Rectangle 1691"/>
            <p:cNvSpPr/>
            <p:nvPr/>
          </p:nvSpPr>
          <p:spPr>
            <a:xfrm>
              <a:off x="11808002" y="76173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Oval 1692"/>
            <p:cNvSpPr/>
            <p:nvPr/>
          </p:nvSpPr>
          <p:spPr>
            <a:xfrm>
              <a:off x="11876378" y="83052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Moon 1693"/>
            <p:cNvSpPr/>
            <p:nvPr/>
          </p:nvSpPr>
          <p:spPr>
            <a:xfrm>
              <a:off x="11876378" y="83052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Rectangle 1694"/>
            <p:cNvSpPr/>
            <p:nvPr/>
          </p:nvSpPr>
          <p:spPr>
            <a:xfrm>
              <a:off x="9522588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Oval 1695"/>
            <p:cNvSpPr/>
            <p:nvPr/>
          </p:nvSpPr>
          <p:spPr>
            <a:xfrm>
              <a:off x="9590964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Moon 1696"/>
            <p:cNvSpPr/>
            <p:nvPr/>
          </p:nvSpPr>
          <p:spPr>
            <a:xfrm>
              <a:off x="9590964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Rectangle 1697"/>
            <p:cNvSpPr/>
            <p:nvPr/>
          </p:nvSpPr>
          <p:spPr>
            <a:xfrm>
              <a:off x="9903491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Oval 1698"/>
            <p:cNvSpPr/>
            <p:nvPr/>
          </p:nvSpPr>
          <p:spPr>
            <a:xfrm>
              <a:off x="9971867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Moon 1699"/>
            <p:cNvSpPr/>
            <p:nvPr/>
          </p:nvSpPr>
          <p:spPr>
            <a:xfrm>
              <a:off x="9971867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Rectangle 1700"/>
            <p:cNvSpPr/>
            <p:nvPr/>
          </p:nvSpPr>
          <p:spPr>
            <a:xfrm>
              <a:off x="10284395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Oval 1701"/>
            <p:cNvSpPr/>
            <p:nvPr/>
          </p:nvSpPr>
          <p:spPr>
            <a:xfrm>
              <a:off x="10352771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Moon 1702"/>
            <p:cNvSpPr/>
            <p:nvPr/>
          </p:nvSpPr>
          <p:spPr>
            <a:xfrm>
              <a:off x="10352771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Rectangle 1703"/>
            <p:cNvSpPr/>
            <p:nvPr/>
          </p:nvSpPr>
          <p:spPr>
            <a:xfrm>
              <a:off x="10665298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Oval 1704"/>
            <p:cNvSpPr/>
            <p:nvPr/>
          </p:nvSpPr>
          <p:spPr>
            <a:xfrm>
              <a:off x="10733674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Moon 1705"/>
            <p:cNvSpPr/>
            <p:nvPr/>
          </p:nvSpPr>
          <p:spPr>
            <a:xfrm>
              <a:off x="10733674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Rectangle 1706"/>
            <p:cNvSpPr/>
            <p:nvPr/>
          </p:nvSpPr>
          <p:spPr>
            <a:xfrm>
              <a:off x="11046202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8" name="Oval 1707"/>
            <p:cNvSpPr/>
            <p:nvPr/>
          </p:nvSpPr>
          <p:spPr>
            <a:xfrm>
              <a:off x="11114578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Moon 1708"/>
            <p:cNvSpPr/>
            <p:nvPr/>
          </p:nvSpPr>
          <p:spPr>
            <a:xfrm>
              <a:off x="11114578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Rectangle 1709"/>
            <p:cNvSpPr/>
            <p:nvPr/>
          </p:nvSpPr>
          <p:spPr>
            <a:xfrm>
              <a:off x="11427105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Oval 1710"/>
            <p:cNvSpPr/>
            <p:nvPr/>
          </p:nvSpPr>
          <p:spPr>
            <a:xfrm>
              <a:off x="11495481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Moon 1711"/>
            <p:cNvSpPr/>
            <p:nvPr/>
          </p:nvSpPr>
          <p:spPr>
            <a:xfrm>
              <a:off x="11495481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Rectangle 1712"/>
            <p:cNvSpPr/>
            <p:nvPr/>
          </p:nvSpPr>
          <p:spPr>
            <a:xfrm>
              <a:off x="11808002" y="380865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Oval 1713"/>
            <p:cNvSpPr/>
            <p:nvPr/>
          </p:nvSpPr>
          <p:spPr>
            <a:xfrm>
              <a:off x="11876378" y="449662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Moon 1714"/>
            <p:cNvSpPr/>
            <p:nvPr/>
          </p:nvSpPr>
          <p:spPr>
            <a:xfrm>
              <a:off x="11876378" y="449662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Rectangle 1715"/>
            <p:cNvSpPr/>
            <p:nvPr/>
          </p:nvSpPr>
          <p:spPr>
            <a:xfrm>
              <a:off x="9522588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7" name="Oval 1716"/>
            <p:cNvSpPr/>
            <p:nvPr/>
          </p:nvSpPr>
          <p:spPr>
            <a:xfrm>
              <a:off x="9590964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Moon 1717"/>
            <p:cNvSpPr/>
            <p:nvPr/>
          </p:nvSpPr>
          <p:spPr>
            <a:xfrm>
              <a:off x="9590964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Rectangle 1718"/>
            <p:cNvSpPr/>
            <p:nvPr/>
          </p:nvSpPr>
          <p:spPr>
            <a:xfrm>
              <a:off x="9903491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0" name="Oval 1719"/>
            <p:cNvSpPr/>
            <p:nvPr/>
          </p:nvSpPr>
          <p:spPr>
            <a:xfrm>
              <a:off x="9971867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Moon 1720"/>
            <p:cNvSpPr/>
            <p:nvPr/>
          </p:nvSpPr>
          <p:spPr>
            <a:xfrm>
              <a:off x="9971867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Rectangle 1721"/>
            <p:cNvSpPr/>
            <p:nvPr/>
          </p:nvSpPr>
          <p:spPr>
            <a:xfrm>
              <a:off x="10284395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Oval 1722"/>
            <p:cNvSpPr/>
            <p:nvPr/>
          </p:nvSpPr>
          <p:spPr>
            <a:xfrm>
              <a:off x="10352771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Moon 1723"/>
            <p:cNvSpPr/>
            <p:nvPr/>
          </p:nvSpPr>
          <p:spPr>
            <a:xfrm>
              <a:off x="10352771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Rectangle 1724"/>
            <p:cNvSpPr/>
            <p:nvPr/>
          </p:nvSpPr>
          <p:spPr>
            <a:xfrm>
              <a:off x="10665298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Oval 1725"/>
            <p:cNvSpPr/>
            <p:nvPr/>
          </p:nvSpPr>
          <p:spPr>
            <a:xfrm>
              <a:off x="10733674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Moon 1726"/>
            <p:cNvSpPr/>
            <p:nvPr/>
          </p:nvSpPr>
          <p:spPr>
            <a:xfrm>
              <a:off x="10733674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Rectangle 1727"/>
            <p:cNvSpPr/>
            <p:nvPr/>
          </p:nvSpPr>
          <p:spPr>
            <a:xfrm>
              <a:off x="11046202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9" name="Oval 1728"/>
            <p:cNvSpPr/>
            <p:nvPr/>
          </p:nvSpPr>
          <p:spPr>
            <a:xfrm>
              <a:off x="11114578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Moon 1729"/>
            <p:cNvSpPr/>
            <p:nvPr/>
          </p:nvSpPr>
          <p:spPr>
            <a:xfrm>
              <a:off x="11114578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Rectangle 1730"/>
            <p:cNvSpPr/>
            <p:nvPr/>
          </p:nvSpPr>
          <p:spPr>
            <a:xfrm>
              <a:off x="11427105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Oval 1731"/>
            <p:cNvSpPr/>
            <p:nvPr/>
          </p:nvSpPr>
          <p:spPr>
            <a:xfrm>
              <a:off x="11495481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Moon 1732"/>
            <p:cNvSpPr/>
            <p:nvPr/>
          </p:nvSpPr>
          <p:spPr>
            <a:xfrm>
              <a:off x="11495481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Rectangle 1733"/>
            <p:cNvSpPr/>
            <p:nvPr/>
          </p:nvSpPr>
          <p:spPr>
            <a:xfrm>
              <a:off x="11808002" y="0"/>
              <a:ext cx="380950" cy="38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Oval 1734"/>
            <p:cNvSpPr/>
            <p:nvPr/>
          </p:nvSpPr>
          <p:spPr>
            <a:xfrm>
              <a:off x="11876378" y="68797"/>
              <a:ext cx="244199" cy="245705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50800" dir="3000000" algn="ctr" rotWithShape="0">
                <a:schemeClr val="tx1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Moon 1735"/>
            <p:cNvSpPr/>
            <p:nvPr/>
          </p:nvSpPr>
          <p:spPr>
            <a:xfrm>
              <a:off x="11876378" y="68797"/>
              <a:ext cx="122099" cy="245705"/>
            </a:xfrm>
            <a:prstGeom prst="moon">
              <a:avLst>
                <a:gd name="adj" fmla="val 926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2041-FF2F-430B-AD32-D8E9A72EA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35625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5087888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68144" y="821049"/>
            <a:ext cx="5772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6747" y="2952726"/>
            <a:ext cx="475488" cy="3067687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7580" y="3034142"/>
            <a:ext cx="172040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8884" y="102904"/>
            <a:ext cx="2914141" cy="804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04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1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88;&#1086;&#1073;&#1086;&#1090;&#1086;&#1090;&#1077;&#1093;&#1085;&#1080;&#1082;&#1072;\&#1082;&#1086;&#1085;&#1089;&#1087;&#1077;&#1082;&#1090;&#1099;%20&#1079;&#1072;&#1085;&#1103;&#1090;&#1080;&#1081;\&#1080;&#1076;&#1077;&#1103;%20&#1087;&#1088;&#1086;&#1092;%2025\Recording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88;&#1086;&#1073;&#1086;&#1090;&#1086;&#1090;&#1077;&#1093;&#1085;&#1080;&#1082;&#1072;\&#1082;&#1086;&#1085;&#1089;&#1087;&#1077;&#1082;&#1090;&#1099;%20&#1079;&#1072;&#1085;&#1103;&#1090;&#1080;&#1081;\&#1080;&#1076;&#1077;&#1103;%20&#1087;&#1088;&#1086;&#1092;%2025\&#1048;&#1085;&#1078;&#1077;&#1085;&#1077;&#1088;-&#1082;&#1086;&#1085;&#1089;&#1090;&#1088;&#1091;&#1082;&#1090;&#1086;&#1088;%20%5b720%5d%20%5baudiovk.com%5d.mp4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700808"/>
            <a:ext cx="10477525" cy="34563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Интегрированное занятие по робототехнике </a:t>
            </a:r>
            <a:b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с детьми старшего дошкольного возраста </a:t>
            </a:r>
            <a:b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«Робот-исследователь </a:t>
            </a:r>
            <a:r>
              <a:rPr lang="ru-RU" sz="2700" dirty="0" err="1" smtClean="0">
                <a:solidFill>
                  <a:srgbClr val="FF0000"/>
                </a:solidFill>
                <a:latin typeface="Georgia" pitchFamily="18" charset="0"/>
              </a:rPr>
              <a:t>Квантик</a:t>
            </a:r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b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Подготовила: Музыка Юлия Владимировна, воспитатель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МБДОУ «Большеелховский детский сад №1 комбинированного вида»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Georgia" pitchFamily="18" charset="0"/>
              </a:rPr>
              <a:t> </a:t>
            </a:r>
            <a:r>
              <a:rPr lang="en-US" sz="1800" b="0" dirty="0" smtClean="0">
                <a:latin typeface="Georgia" pitchFamily="18" charset="0"/>
              </a:rPr>
              <a:t>c</a:t>
            </a:r>
            <a:r>
              <a:rPr lang="ru-RU" sz="1800" b="0" dirty="0" smtClean="0">
                <a:latin typeface="Georgia" pitchFamily="18" charset="0"/>
              </a:rPr>
              <a:t>. Б.Елховка </a:t>
            </a:r>
            <a:r>
              <a:rPr lang="ru-RU" sz="1800" b="0" dirty="0" err="1" smtClean="0">
                <a:latin typeface="Georgia" pitchFamily="18" charset="0"/>
              </a:rPr>
              <a:t>Лямбирского</a:t>
            </a:r>
            <a:r>
              <a:rPr lang="ru-RU" sz="1800" b="0" dirty="0" smtClean="0">
                <a:latin typeface="Georgia" pitchFamily="18" charset="0"/>
              </a:rPr>
              <a:t> района Республики Мордовия</a:t>
            </a:r>
            <a:br>
              <a:rPr lang="ru-RU" sz="1800" b="0" dirty="0" smtClean="0">
                <a:latin typeface="Georgia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2024г.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7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робототехника\конспекты занятий\идея проф 25\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472" y="548680"/>
            <a:ext cx="4294257" cy="2736304"/>
          </a:xfrm>
          <a:prstGeom prst="rect">
            <a:avLst/>
          </a:prstGeom>
          <a:noFill/>
        </p:spPr>
      </p:pic>
      <p:pic>
        <p:nvPicPr>
          <p:cNvPr id="7171" name="Picture 3" descr="F:\робототехника\конспекты занятий\идея проф 25\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2024" y="620688"/>
            <a:ext cx="4032448" cy="2759044"/>
          </a:xfrm>
          <a:prstGeom prst="rect">
            <a:avLst/>
          </a:prstGeom>
          <a:noFill/>
        </p:spPr>
      </p:pic>
      <p:pic>
        <p:nvPicPr>
          <p:cNvPr id="7172" name="Picture 4" descr="F:\робототехника\конспекты занятий\идея проф 25\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5480" y="3501008"/>
            <a:ext cx="4199111" cy="2916503"/>
          </a:xfrm>
          <a:prstGeom prst="rect">
            <a:avLst/>
          </a:prstGeom>
          <a:noFill/>
        </p:spPr>
      </p:pic>
      <p:pic>
        <p:nvPicPr>
          <p:cNvPr id="7173" name="Picture 5" descr="F:\робототехника\конспекты занятий\идея проф 25\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8008" y="3429000"/>
            <a:ext cx="4176464" cy="286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робототехника\конспекты занятий\идея проф 25\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1464" y="476672"/>
            <a:ext cx="4104456" cy="2793527"/>
          </a:xfrm>
          <a:prstGeom prst="rect">
            <a:avLst/>
          </a:prstGeom>
          <a:noFill/>
        </p:spPr>
      </p:pic>
      <p:pic>
        <p:nvPicPr>
          <p:cNvPr id="8195" name="Picture 3" descr="F:\робототехника\конспекты занятий\идея проф 25\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0016" y="476673"/>
            <a:ext cx="4176464" cy="2869860"/>
          </a:xfrm>
          <a:prstGeom prst="rect">
            <a:avLst/>
          </a:prstGeom>
          <a:noFill/>
        </p:spPr>
      </p:pic>
      <p:pic>
        <p:nvPicPr>
          <p:cNvPr id="8196" name="Picture 4" descr="F:\робототехника\конспекты занятий\идея проф 25\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472" y="3501008"/>
            <a:ext cx="4041055" cy="2853852"/>
          </a:xfrm>
          <a:prstGeom prst="rect">
            <a:avLst/>
          </a:prstGeom>
          <a:noFill/>
        </p:spPr>
      </p:pic>
      <p:pic>
        <p:nvPicPr>
          <p:cNvPr id="8197" name="Picture 5" descr="F:\робототехника\конспекты занятий\идея проф 25\2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4032" y="3429001"/>
            <a:ext cx="4032448" cy="282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робототехника\конспекты занятий\идея проф 25\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5479" y="476672"/>
            <a:ext cx="3977801" cy="2808312"/>
          </a:xfrm>
          <a:prstGeom prst="rect">
            <a:avLst/>
          </a:prstGeom>
          <a:noFill/>
        </p:spPr>
      </p:pic>
      <p:pic>
        <p:nvPicPr>
          <p:cNvPr id="9219" name="Picture 3" descr="F:\робототехника\конспекты занятий\идея проф 25\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6040" y="476674"/>
            <a:ext cx="4248471" cy="2753790"/>
          </a:xfrm>
          <a:prstGeom prst="rect">
            <a:avLst/>
          </a:prstGeom>
          <a:noFill/>
        </p:spPr>
      </p:pic>
      <p:pic>
        <p:nvPicPr>
          <p:cNvPr id="9220" name="Picture 4" descr="F:\робототехника\конспекты занятий\идея проф 25\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5480" y="3429000"/>
            <a:ext cx="4104456" cy="2878551"/>
          </a:xfrm>
          <a:prstGeom prst="rect">
            <a:avLst/>
          </a:prstGeom>
          <a:noFill/>
        </p:spPr>
      </p:pic>
      <p:pic>
        <p:nvPicPr>
          <p:cNvPr id="9221" name="Picture 5" descr="F:\робототехника\конспекты занятий\идея проф 25\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056" y="3429000"/>
            <a:ext cx="4104456" cy="289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робототехника\конспекты занятий\идея проф 25\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7488" y="476672"/>
            <a:ext cx="3936851" cy="2789267"/>
          </a:xfrm>
          <a:prstGeom prst="rect">
            <a:avLst/>
          </a:prstGeom>
          <a:noFill/>
        </p:spPr>
      </p:pic>
      <p:pic>
        <p:nvPicPr>
          <p:cNvPr id="10243" name="Picture 3" descr="F:\робототехника\конспекты занятий\идея проф 25\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148" y="476672"/>
            <a:ext cx="4060883" cy="2808312"/>
          </a:xfrm>
          <a:prstGeom prst="rect">
            <a:avLst/>
          </a:prstGeom>
          <a:noFill/>
        </p:spPr>
      </p:pic>
      <p:pic>
        <p:nvPicPr>
          <p:cNvPr id="10244" name="Picture 4" descr="F:\робототехника\конспекты занятий\идея проф 25\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7488" y="3383640"/>
            <a:ext cx="4032448" cy="2937812"/>
          </a:xfrm>
          <a:prstGeom prst="rect">
            <a:avLst/>
          </a:prstGeom>
          <a:noFill/>
        </p:spPr>
      </p:pic>
      <p:pic>
        <p:nvPicPr>
          <p:cNvPr id="10245" name="Picture 5" descr="F:\робототехника\конспекты занятий\идея проф 25\3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8048" y="3429000"/>
            <a:ext cx="3960440" cy="289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обототехника\конспекты занятий\идея проф 25\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456" y="548680"/>
            <a:ext cx="3648399" cy="2713685"/>
          </a:xfrm>
          <a:prstGeom prst="rect">
            <a:avLst/>
          </a:prstGeom>
          <a:noFill/>
        </p:spPr>
      </p:pic>
      <p:pic>
        <p:nvPicPr>
          <p:cNvPr id="11267" name="Picture 3" descr="F:\робототехника\конспекты занятий\идея проф 25\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056" y="476672"/>
            <a:ext cx="4036293" cy="2825405"/>
          </a:xfrm>
          <a:prstGeom prst="rect">
            <a:avLst/>
          </a:prstGeom>
          <a:noFill/>
        </p:spPr>
      </p:pic>
      <p:pic>
        <p:nvPicPr>
          <p:cNvPr id="11268" name="Picture 4" descr="F:\робототехника\конспекты занятий\идея проф 25\3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456" y="3429000"/>
            <a:ext cx="3874938" cy="2884049"/>
          </a:xfrm>
          <a:prstGeom prst="rect">
            <a:avLst/>
          </a:prstGeom>
          <a:noFill/>
        </p:spPr>
      </p:pic>
      <p:pic>
        <p:nvPicPr>
          <p:cNvPr id="11269" name="Picture 5" descr="F:\робототехника\конспекты занятий\идея проф 25\3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8008" y="3284984"/>
            <a:ext cx="4458245" cy="3021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3359696" y="2636912"/>
            <a:ext cx="54006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Georgia" pitchFamily="18" charset="0"/>
                <a:cs typeface="Leelawadee UI Semilight" pitchFamily="34" charset="-34"/>
              </a:rPr>
              <a:t>Успехов </a:t>
            </a:r>
            <a:r>
              <a:rPr lang="ru-RU" altLang="ru-RU" sz="3600" b="1" dirty="0" smtClean="0">
                <a:solidFill>
                  <a:srgbClr val="FF0000"/>
                </a:solidFill>
                <a:latin typeface="Georgia" pitchFamily="18" charset="0"/>
                <a:cs typeface="Leelawadee UI Semilight" pitchFamily="34" charset="-34"/>
              </a:rPr>
              <a:t> в </a:t>
            </a:r>
            <a:r>
              <a:rPr lang="ru-RU" altLang="ru-RU" sz="3600" b="1" dirty="0">
                <a:solidFill>
                  <a:srgbClr val="FF0000"/>
                </a:solidFill>
                <a:latin typeface="Georgia" pitchFamily="18" charset="0"/>
                <a:cs typeface="Leelawadee UI Semilight" pitchFamily="34" charset="-34"/>
              </a:rPr>
              <a:t>робототехнике!</a:t>
            </a:r>
          </a:p>
        </p:txBody>
      </p:sp>
    </p:spTree>
    <p:extLst>
      <p:ext uri="{BB962C8B-B14F-4D97-AF65-F5344CB8AC3E}">
        <p14:creationId xmlns="" xmlns:p14="http://schemas.microsoft.com/office/powerpoint/2010/main" val="35245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923302"/>
            <a:ext cx="10657184" cy="593469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71464" y="188640"/>
            <a:ext cx="9721080" cy="5486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129240"/>
                </a:solidFill>
                <a:latin typeface="Georgia" pitchFamily="18" charset="0"/>
              </a:rPr>
              <a:t>Планета ГРАВИТОН</a:t>
            </a:r>
            <a:endParaRPr lang="ru-RU" sz="2800" dirty="0">
              <a:solidFill>
                <a:srgbClr val="129240"/>
              </a:solidFill>
              <a:latin typeface="Georgia" pitchFamily="18" charset="0"/>
            </a:endParaRPr>
          </a:p>
        </p:txBody>
      </p:sp>
      <p:pic>
        <p:nvPicPr>
          <p:cNvPr id="4" name="Recor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848528" y="11247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15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Вопрос для обсуждения: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Что учёные и инженеры делают, когда не могут попасть в то место, которое хотят исследовать?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F:\робототехника\конспекты занятий\идея проф 25\Снимо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1"/>
          <a:stretch>
            <a:fillRect/>
          </a:stretch>
        </p:blipFill>
        <p:spPr bwMode="auto">
          <a:xfrm>
            <a:off x="2423592" y="1700808"/>
            <a:ext cx="7413621" cy="2375321"/>
          </a:xfrm>
          <a:prstGeom prst="rect">
            <a:avLst/>
          </a:prstGeom>
          <a:noFill/>
        </p:spPr>
      </p:pic>
      <p:pic>
        <p:nvPicPr>
          <p:cNvPr id="1027" name="Picture 3" descr="F:\робототехника\конспекты занятий\идея проф 25\Сним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5800" y="4221088"/>
            <a:ext cx="3816424" cy="22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84" y="2276872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Кто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такой  инженер-конструктор?</a:t>
            </a:r>
          </a:p>
        </p:txBody>
      </p:sp>
      <p:pic>
        <p:nvPicPr>
          <p:cNvPr id="4" name="Инженер-конструктор [720] [audiovk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91744" y="476672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188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3552" y="105273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29240"/>
                </a:solidFill>
                <a:latin typeface="Georgia" pitchFamily="18" charset="0"/>
                <a:cs typeface="Arial" pitchFamily="34" charset="0"/>
              </a:rPr>
              <a:t>Модель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29240"/>
                </a:solidFill>
                <a:latin typeface="Georgia" pitchFamily="18" charset="0"/>
                <a:cs typeface="Arial" pitchFamily="34" charset="0"/>
              </a:rPr>
              <a:t>Робот –исследователь КВАНТИК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29240"/>
                </a:solidFill>
                <a:latin typeface="Georgia" pitchFamily="18" charset="0"/>
                <a:cs typeface="Arial" pitchFamily="34" charset="0"/>
              </a:rPr>
              <a:t> (конструктор </a:t>
            </a: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LEGO </a:t>
            </a:r>
            <a:r>
              <a:rPr lang="ru-RU" sz="2400" b="1" dirty="0" err="1" smtClean="0">
                <a:solidFill>
                  <a:srgbClr val="00B050"/>
                </a:solidFill>
                <a:latin typeface="Georgia" pitchFamily="18" charset="0"/>
              </a:rPr>
              <a:t>Education</a:t>
            </a: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Georgia" pitchFamily="18" charset="0"/>
              </a:rPr>
              <a:t>We</a:t>
            </a:r>
            <a:r>
              <a:rPr lang="en-US" sz="2400" b="1" dirty="0" smtClean="0">
                <a:solidFill>
                  <a:srgbClr val="00B050"/>
                </a:solidFill>
                <a:latin typeface="Georgia" pitchFamily="18" charset="0"/>
              </a:rPr>
              <a:t>D</a:t>
            </a:r>
            <a:r>
              <a:rPr lang="ru-RU" sz="2400" b="1" dirty="0" err="1" smtClean="0">
                <a:solidFill>
                  <a:srgbClr val="00B050"/>
                </a:solidFill>
                <a:latin typeface="Georgia" pitchFamily="18" charset="0"/>
              </a:rPr>
              <a:t>o</a:t>
            </a: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 2.0)</a:t>
            </a:r>
            <a:endParaRPr lang="ru-RU" sz="2400" b="1" dirty="0" smtClean="0">
              <a:solidFill>
                <a:srgbClr val="00B050"/>
              </a:solidFill>
              <a:latin typeface="Georgia" pitchFamily="18" charset="0"/>
              <a:cs typeface="Arial" pitchFamily="34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12924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4" name="Picture 2" descr="F:\робототехника\конспекты занятий\идея проф 25\Снимок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1E0"/>
              </a:clrFrom>
              <a:clrTo>
                <a:srgbClr val="E5E1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776" y="2492896"/>
            <a:ext cx="386715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5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664" y="620688"/>
            <a:ext cx="6061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6A8"/>
                </a:solidFill>
                <a:latin typeface="Georgia" pitchFamily="18" charset="0"/>
                <a:cs typeface="Arial" pitchFamily="34" charset="0"/>
              </a:rPr>
              <a:t>Правила работы с конструктором</a:t>
            </a:r>
          </a:p>
        </p:txBody>
      </p:sp>
      <p:pic>
        <p:nvPicPr>
          <p:cNvPr id="2" name="Picture 2" descr="F:\робототехника\конспекты занятий\идея проф 25\Снимок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5E6"/>
              </a:clrFrom>
              <a:clrTo>
                <a:srgbClr val="E7E5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528" y="1124744"/>
            <a:ext cx="8568952" cy="5151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88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1584" y="476672"/>
            <a:ext cx="770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56A8"/>
                </a:solidFill>
                <a:latin typeface="Georgia" pitchFamily="18" charset="0"/>
                <a:cs typeface="Arial" pitchFamily="34" charset="0"/>
              </a:rPr>
              <a:t>Пошаговая схема конструирования модели</a:t>
            </a:r>
          </a:p>
        </p:txBody>
      </p:sp>
      <p:pic>
        <p:nvPicPr>
          <p:cNvPr id="4102" name="Picture 6" descr="F:\робототехника\конспекты занятий\идея проф 25\Снимок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528" y="1124744"/>
            <a:ext cx="3475913" cy="2467347"/>
          </a:xfrm>
          <a:prstGeom prst="rect">
            <a:avLst/>
          </a:prstGeom>
          <a:noFill/>
        </p:spPr>
      </p:pic>
      <p:pic>
        <p:nvPicPr>
          <p:cNvPr id="4103" name="Picture 7" descr="F:\робототехника\конспекты занятий\идея проф 25\Снимок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8048" y="1079982"/>
            <a:ext cx="3600400" cy="2481357"/>
          </a:xfrm>
          <a:prstGeom prst="rect">
            <a:avLst/>
          </a:prstGeom>
          <a:noFill/>
        </p:spPr>
      </p:pic>
      <p:pic>
        <p:nvPicPr>
          <p:cNvPr id="4104" name="Picture 8" descr="F:\робототехника\конспекты занятий\идея проф 25\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536" y="3645024"/>
            <a:ext cx="3528615" cy="2397195"/>
          </a:xfrm>
          <a:prstGeom prst="rect">
            <a:avLst/>
          </a:prstGeom>
          <a:noFill/>
        </p:spPr>
      </p:pic>
      <p:pic>
        <p:nvPicPr>
          <p:cNvPr id="4105" name="Picture 9" descr="F:\робототехника\конспекты занятий\идея проф 25\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8048" y="3645024"/>
            <a:ext cx="3743498" cy="2547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88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обототехника\конспекты занятий\идея проф 25\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512" y="521544"/>
            <a:ext cx="3888432" cy="2670460"/>
          </a:xfrm>
          <a:prstGeom prst="rect">
            <a:avLst/>
          </a:prstGeom>
          <a:noFill/>
        </p:spPr>
      </p:pic>
      <p:pic>
        <p:nvPicPr>
          <p:cNvPr id="5123" name="Picture 3" descr="F:\робототехника\конспекты занятий\идея проф 25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6040" y="548680"/>
            <a:ext cx="3701777" cy="2545916"/>
          </a:xfrm>
          <a:prstGeom prst="rect">
            <a:avLst/>
          </a:prstGeom>
          <a:noFill/>
        </p:spPr>
      </p:pic>
      <p:pic>
        <p:nvPicPr>
          <p:cNvPr id="5124" name="Picture 4" descr="F:\робототехника\конспекты занятий\идея проф 25\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512" y="3573016"/>
            <a:ext cx="3888432" cy="2604863"/>
          </a:xfrm>
          <a:prstGeom prst="rect">
            <a:avLst/>
          </a:prstGeom>
          <a:noFill/>
        </p:spPr>
      </p:pic>
      <p:pic>
        <p:nvPicPr>
          <p:cNvPr id="5125" name="Picture 5" descr="F:\робототехника\конспекты занятий\идея проф 25\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8048" y="3645024"/>
            <a:ext cx="3744416" cy="253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обототехника\конспекты занятий\идея проф 25\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5480" y="620688"/>
            <a:ext cx="3888432" cy="2715134"/>
          </a:xfrm>
          <a:prstGeom prst="rect">
            <a:avLst/>
          </a:prstGeom>
          <a:noFill/>
        </p:spPr>
      </p:pic>
      <p:pic>
        <p:nvPicPr>
          <p:cNvPr id="6147" name="Picture 3" descr="F:\робототехника\конспекты занятий\идея проф 25\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2064" y="548680"/>
            <a:ext cx="3720256" cy="2733548"/>
          </a:xfrm>
          <a:prstGeom prst="rect">
            <a:avLst/>
          </a:prstGeom>
          <a:noFill/>
        </p:spPr>
      </p:pic>
      <p:pic>
        <p:nvPicPr>
          <p:cNvPr id="6148" name="Picture 4" descr="F:\робототехника\конспекты занятий\идея проф 25\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5480" y="3573016"/>
            <a:ext cx="3816424" cy="2715242"/>
          </a:xfrm>
          <a:prstGeom prst="rect">
            <a:avLst/>
          </a:prstGeom>
          <a:noFill/>
        </p:spPr>
      </p:pic>
      <p:pic>
        <p:nvPicPr>
          <p:cNvPr id="6149" name="Picture 5" descr="F:\робототехника\конспекты занятий\идея проф 25\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2064" y="3645024"/>
            <a:ext cx="3816424" cy="255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O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GO TEMPLATE PL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54292</TotalTime>
  <Words>69</Words>
  <Application>Microsoft Office PowerPoint</Application>
  <PresentationFormat>Произвольный</PresentationFormat>
  <Paragraphs>25</Paragraphs>
  <Slides>15</Slides>
  <Notes>7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LEGO TEMPLATE</vt:lpstr>
      <vt:lpstr>LEGO TEMPLATE PLAIN</vt:lpstr>
      <vt:lpstr>Blank</vt:lpstr>
      <vt:lpstr>TITLES</vt:lpstr>
      <vt:lpstr>Интегрированное занятие по робототехнике  с детьми старшего дошкольного возраста  «Робот-исследователь Квантик»  Подготовила: Музыка Юлия Владимировна, воспитатель МБДОУ «Большеелховский детский сад №1 комбинированного вида»  c. Б.Елховка Лямбирского района Республики Мордовия 2024г.</vt:lpstr>
      <vt:lpstr>Планета ГРАВИТОН</vt:lpstr>
      <vt:lpstr>Вопрос для обсуждения:  Что учёные и инженеры делают, когда не могут попасть в то место, которое хотят исследовать?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- Template for PowerPoint</dc:title>
  <dc:creator>showeet.com</dc:creator>
  <dc:description>© Copyright Showeet.com</dc:description>
  <cp:lastModifiedBy>Александр М-а</cp:lastModifiedBy>
  <cp:revision>73</cp:revision>
  <dcterms:created xsi:type="dcterms:W3CDTF">2011-05-09T14:18:21Z</dcterms:created>
  <dcterms:modified xsi:type="dcterms:W3CDTF">2025-10-26T14:21:20Z</dcterms:modified>
  <cp:category>Templates</cp:category>
</cp:coreProperties>
</file>