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697"/>
    <a:srgbClr val="7191E4"/>
    <a:srgbClr val="4272D4"/>
    <a:srgbClr val="4A7AE6"/>
    <a:srgbClr val="FFFFFF"/>
    <a:srgbClr val="FCC79B"/>
    <a:srgbClr val="82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49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2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3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5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9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B192-3269-4786-A8B4-65E0D00472F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3798-3CDD-461A-9121-962E081FD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667" y="1425837"/>
            <a:ext cx="60652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7D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иммунитет: </a:t>
            </a:r>
          </a:p>
          <a:p>
            <a:pPr algn="ctr"/>
            <a:r>
              <a:rPr lang="ru-RU" sz="3200" b="1" dirty="0" smtClean="0">
                <a:solidFill>
                  <a:srgbClr val="0067D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СТОП. ПОДУМАЙ. ПРОВЕРЬ.</a:t>
            </a:r>
            <a:endParaRPr lang="ru-RU" sz="4000" dirty="0">
              <a:solidFill>
                <a:srgbClr val="0067D7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1" y="6477533"/>
            <a:ext cx="6565413" cy="380467"/>
            <a:chOff x="-1" y="6477533"/>
            <a:chExt cx="6565413" cy="38046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-1" y="6477533"/>
              <a:ext cx="6565413" cy="380467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477533"/>
              <a:ext cx="6565412" cy="0"/>
            </a:xfrm>
            <a:prstGeom prst="line">
              <a:avLst/>
            </a:prstGeom>
            <a:ln w="22225">
              <a:solidFill>
                <a:srgbClr val="132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6437746" y="0"/>
            <a:ext cx="5754254" cy="6858000"/>
            <a:chOff x="3871813" y="0"/>
            <a:chExt cx="5468844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8" r="2688"/>
            <a:stretch/>
          </p:blipFill>
          <p:spPr>
            <a:xfrm>
              <a:off x="3871813" y="0"/>
              <a:ext cx="5468844" cy="6858000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5190836" y="2503055"/>
              <a:ext cx="646546" cy="951345"/>
            </a:xfrm>
            <a:prstGeom prst="ellipse">
              <a:avLst/>
            </a:prstGeom>
            <a:solidFill>
              <a:srgbClr val="FED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7389091" y="2780145"/>
              <a:ext cx="258618" cy="360219"/>
            </a:xfrm>
            <a:prstGeom prst="ellipse">
              <a:avLst/>
            </a:prstGeom>
            <a:solidFill>
              <a:srgbClr val="FED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089236" y="4895273"/>
              <a:ext cx="249382" cy="378691"/>
            </a:xfrm>
            <a:prstGeom prst="ellipse">
              <a:avLst/>
            </a:prstGeom>
            <a:solidFill>
              <a:srgbClr val="FED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317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73891" y="722906"/>
            <a:ext cx="6890328" cy="2743200"/>
          </a:xfrm>
          <a:prstGeom prst="wedgeRoundRectCallout">
            <a:avLst>
              <a:gd name="adj1" fmla="val 49408"/>
              <a:gd name="adj2" fmla="val 66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15" y="2244436"/>
            <a:ext cx="5182586" cy="4482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273" y="1215041"/>
            <a:ext cx="6456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Ваша карта **7812 заблокирована. Срочно разблокируйте по ссылке: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bank-primer.ru.security.com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82" t="4740" r="16449" b="5346"/>
          <a:stretch/>
        </p:blipFill>
        <p:spPr>
          <a:xfrm>
            <a:off x="6819900" y="219075"/>
            <a:ext cx="4467226" cy="6638925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flipH="1">
            <a:off x="104775" y="200025"/>
            <a:ext cx="6534150" cy="3867150"/>
          </a:xfrm>
          <a:prstGeom prst="wedgeEllipseCallout">
            <a:avLst>
              <a:gd name="adj1" fmla="val -66605"/>
              <a:gd name="adj2" fmla="val 21520"/>
            </a:avLst>
          </a:prstGeom>
          <a:solidFill>
            <a:srgbClr val="FCC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0549" y="1055227"/>
            <a:ext cx="5562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Здравствуйте, это служба безопасности банка. Кто-то пытается прямо сейчас снять 1500 руб. с вашей карты. Чтобы остановить операцию, назовите коды из смс, которые придут вам в течение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минуты.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7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33650" y="0"/>
            <a:ext cx="7267575" cy="6858000"/>
            <a:chOff x="3133724" y="533400"/>
            <a:chExt cx="5962651" cy="58864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5" t="7778" r="6250" b="6389"/>
            <a:stretch/>
          </p:blipFill>
          <p:spPr>
            <a:xfrm>
              <a:off x="3133724" y="533400"/>
              <a:ext cx="5962651" cy="5886450"/>
            </a:xfrm>
            <a:prstGeom prst="rect">
              <a:avLst/>
            </a:prstGeom>
          </p:spPr>
        </p:pic>
        <p:sp>
          <p:nvSpPr>
            <p:cNvPr id="3" name="Полилиния 2"/>
            <p:cNvSpPr/>
            <p:nvPr/>
          </p:nvSpPr>
          <p:spPr>
            <a:xfrm>
              <a:off x="4875605" y="1899628"/>
              <a:ext cx="2420545" cy="3491522"/>
            </a:xfrm>
            <a:custGeom>
              <a:avLst/>
              <a:gdLst>
                <a:gd name="connsiteX0" fmla="*/ 58345 w 2420545"/>
                <a:gd name="connsiteY0" fmla="*/ 5372 h 3491522"/>
                <a:gd name="connsiteX1" fmla="*/ 839395 w 2420545"/>
                <a:gd name="connsiteY1" fmla="*/ 24422 h 3491522"/>
                <a:gd name="connsiteX2" fmla="*/ 906070 w 2420545"/>
                <a:gd name="connsiteY2" fmla="*/ 33947 h 3491522"/>
                <a:gd name="connsiteX3" fmla="*/ 991795 w 2420545"/>
                <a:gd name="connsiteY3" fmla="*/ 43472 h 3491522"/>
                <a:gd name="connsiteX4" fmla="*/ 1182295 w 2420545"/>
                <a:gd name="connsiteY4" fmla="*/ 33947 h 3491522"/>
                <a:gd name="connsiteX5" fmla="*/ 1239445 w 2420545"/>
                <a:gd name="connsiteY5" fmla="*/ 24422 h 3491522"/>
                <a:gd name="connsiteX6" fmla="*/ 1401370 w 2420545"/>
                <a:gd name="connsiteY6" fmla="*/ 14897 h 3491522"/>
                <a:gd name="connsiteX7" fmla="*/ 1629970 w 2420545"/>
                <a:gd name="connsiteY7" fmla="*/ 24422 h 3491522"/>
                <a:gd name="connsiteX8" fmla="*/ 1725220 w 2420545"/>
                <a:gd name="connsiteY8" fmla="*/ 52997 h 3491522"/>
                <a:gd name="connsiteX9" fmla="*/ 1753795 w 2420545"/>
                <a:gd name="connsiteY9" fmla="*/ 62522 h 3491522"/>
                <a:gd name="connsiteX10" fmla="*/ 1782370 w 2420545"/>
                <a:gd name="connsiteY10" fmla="*/ 81572 h 3491522"/>
                <a:gd name="connsiteX11" fmla="*/ 1791895 w 2420545"/>
                <a:gd name="connsiteY11" fmla="*/ 110147 h 3491522"/>
                <a:gd name="connsiteX12" fmla="*/ 1829995 w 2420545"/>
                <a:gd name="connsiteY12" fmla="*/ 167297 h 3491522"/>
                <a:gd name="connsiteX13" fmla="*/ 1887145 w 2420545"/>
                <a:gd name="connsiteY13" fmla="*/ 205397 h 3491522"/>
                <a:gd name="connsiteX14" fmla="*/ 1915720 w 2420545"/>
                <a:gd name="connsiteY14" fmla="*/ 224447 h 3491522"/>
                <a:gd name="connsiteX15" fmla="*/ 1963345 w 2420545"/>
                <a:gd name="connsiteY15" fmla="*/ 253022 h 3491522"/>
                <a:gd name="connsiteX16" fmla="*/ 1991920 w 2420545"/>
                <a:gd name="connsiteY16" fmla="*/ 272072 h 3491522"/>
                <a:gd name="connsiteX17" fmla="*/ 2020495 w 2420545"/>
                <a:gd name="connsiteY17" fmla="*/ 281597 h 3491522"/>
                <a:gd name="connsiteX18" fmla="*/ 2049070 w 2420545"/>
                <a:gd name="connsiteY18" fmla="*/ 300647 h 3491522"/>
                <a:gd name="connsiteX19" fmla="*/ 2106220 w 2420545"/>
                <a:gd name="connsiteY19" fmla="*/ 319697 h 3491522"/>
                <a:gd name="connsiteX20" fmla="*/ 2134795 w 2420545"/>
                <a:gd name="connsiteY20" fmla="*/ 329222 h 3491522"/>
                <a:gd name="connsiteX21" fmla="*/ 2182420 w 2420545"/>
                <a:gd name="connsiteY21" fmla="*/ 338747 h 3491522"/>
                <a:gd name="connsiteX22" fmla="*/ 2239570 w 2420545"/>
                <a:gd name="connsiteY22" fmla="*/ 357797 h 3491522"/>
                <a:gd name="connsiteX23" fmla="*/ 2268145 w 2420545"/>
                <a:gd name="connsiteY23" fmla="*/ 367322 h 3491522"/>
                <a:gd name="connsiteX24" fmla="*/ 2296720 w 2420545"/>
                <a:gd name="connsiteY24" fmla="*/ 376847 h 3491522"/>
                <a:gd name="connsiteX25" fmla="*/ 2325295 w 2420545"/>
                <a:gd name="connsiteY25" fmla="*/ 386372 h 3491522"/>
                <a:gd name="connsiteX26" fmla="*/ 2353870 w 2420545"/>
                <a:gd name="connsiteY26" fmla="*/ 405422 h 3491522"/>
                <a:gd name="connsiteX27" fmla="*/ 2372920 w 2420545"/>
                <a:gd name="connsiteY27" fmla="*/ 433997 h 3491522"/>
                <a:gd name="connsiteX28" fmla="*/ 2401495 w 2420545"/>
                <a:gd name="connsiteY28" fmla="*/ 443522 h 3491522"/>
                <a:gd name="connsiteX29" fmla="*/ 2420545 w 2420545"/>
                <a:gd name="connsiteY29" fmla="*/ 510197 h 3491522"/>
                <a:gd name="connsiteX30" fmla="*/ 2411020 w 2420545"/>
                <a:gd name="connsiteY30" fmla="*/ 595922 h 3491522"/>
                <a:gd name="connsiteX31" fmla="*/ 2372920 w 2420545"/>
                <a:gd name="connsiteY31" fmla="*/ 681647 h 3491522"/>
                <a:gd name="connsiteX32" fmla="*/ 2363395 w 2420545"/>
                <a:gd name="connsiteY32" fmla="*/ 710222 h 3491522"/>
                <a:gd name="connsiteX33" fmla="*/ 2372920 w 2420545"/>
                <a:gd name="connsiteY33" fmla="*/ 795947 h 3491522"/>
                <a:gd name="connsiteX34" fmla="*/ 2391970 w 2420545"/>
                <a:gd name="connsiteY34" fmla="*/ 824522 h 3491522"/>
                <a:gd name="connsiteX35" fmla="*/ 2401495 w 2420545"/>
                <a:gd name="connsiteY35" fmla="*/ 853097 h 3491522"/>
                <a:gd name="connsiteX36" fmla="*/ 2391970 w 2420545"/>
                <a:gd name="connsiteY36" fmla="*/ 938822 h 3491522"/>
                <a:gd name="connsiteX37" fmla="*/ 2334820 w 2420545"/>
                <a:gd name="connsiteY37" fmla="*/ 967397 h 3491522"/>
                <a:gd name="connsiteX38" fmla="*/ 2306245 w 2420545"/>
                <a:gd name="connsiteY38" fmla="*/ 986447 h 3491522"/>
                <a:gd name="connsiteX39" fmla="*/ 2249095 w 2420545"/>
                <a:gd name="connsiteY39" fmla="*/ 1005497 h 3491522"/>
                <a:gd name="connsiteX40" fmla="*/ 2220520 w 2420545"/>
                <a:gd name="connsiteY40" fmla="*/ 1015022 h 3491522"/>
                <a:gd name="connsiteX41" fmla="*/ 2191945 w 2420545"/>
                <a:gd name="connsiteY41" fmla="*/ 1034072 h 3491522"/>
                <a:gd name="connsiteX42" fmla="*/ 2144320 w 2420545"/>
                <a:gd name="connsiteY42" fmla="*/ 1119797 h 3491522"/>
                <a:gd name="connsiteX43" fmla="*/ 2153845 w 2420545"/>
                <a:gd name="connsiteY43" fmla="*/ 1157897 h 3491522"/>
                <a:gd name="connsiteX44" fmla="*/ 2153845 w 2420545"/>
                <a:gd name="connsiteY44" fmla="*/ 1215047 h 3491522"/>
                <a:gd name="connsiteX45" fmla="*/ 2125270 w 2420545"/>
                <a:gd name="connsiteY45" fmla="*/ 1224572 h 3491522"/>
                <a:gd name="connsiteX46" fmla="*/ 2106220 w 2420545"/>
                <a:gd name="connsiteY46" fmla="*/ 1253147 h 3491522"/>
                <a:gd name="connsiteX47" fmla="*/ 2106220 w 2420545"/>
                <a:gd name="connsiteY47" fmla="*/ 1386497 h 3491522"/>
                <a:gd name="connsiteX48" fmla="*/ 2115745 w 2420545"/>
                <a:gd name="connsiteY48" fmla="*/ 1415072 h 3491522"/>
                <a:gd name="connsiteX49" fmla="*/ 2153845 w 2420545"/>
                <a:gd name="connsiteY49" fmla="*/ 1472222 h 3491522"/>
                <a:gd name="connsiteX50" fmla="*/ 2191945 w 2420545"/>
                <a:gd name="connsiteY50" fmla="*/ 1519847 h 3491522"/>
                <a:gd name="connsiteX51" fmla="*/ 2220520 w 2420545"/>
                <a:gd name="connsiteY51" fmla="*/ 1576997 h 3491522"/>
                <a:gd name="connsiteX52" fmla="*/ 2249095 w 2420545"/>
                <a:gd name="connsiteY52" fmla="*/ 1596047 h 3491522"/>
                <a:gd name="connsiteX53" fmla="*/ 2296720 w 2420545"/>
                <a:gd name="connsiteY53" fmla="*/ 1681772 h 3491522"/>
                <a:gd name="connsiteX54" fmla="*/ 2315770 w 2420545"/>
                <a:gd name="connsiteY54" fmla="*/ 1710347 h 3491522"/>
                <a:gd name="connsiteX55" fmla="*/ 2325295 w 2420545"/>
                <a:gd name="connsiteY55" fmla="*/ 1738922 h 3491522"/>
                <a:gd name="connsiteX56" fmla="*/ 2363395 w 2420545"/>
                <a:gd name="connsiteY56" fmla="*/ 1796072 h 3491522"/>
                <a:gd name="connsiteX57" fmla="*/ 2391970 w 2420545"/>
                <a:gd name="connsiteY57" fmla="*/ 1853222 h 3491522"/>
                <a:gd name="connsiteX58" fmla="*/ 2401495 w 2420545"/>
                <a:gd name="connsiteY58" fmla="*/ 1881797 h 3491522"/>
                <a:gd name="connsiteX59" fmla="*/ 2382445 w 2420545"/>
                <a:gd name="connsiteY59" fmla="*/ 2053247 h 3491522"/>
                <a:gd name="connsiteX60" fmla="*/ 2372920 w 2420545"/>
                <a:gd name="connsiteY60" fmla="*/ 2481872 h 3491522"/>
                <a:gd name="connsiteX61" fmla="*/ 2382445 w 2420545"/>
                <a:gd name="connsiteY61" fmla="*/ 2681897 h 3491522"/>
                <a:gd name="connsiteX62" fmla="*/ 2391970 w 2420545"/>
                <a:gd name="connsiteY62" fmla="*/ 2719997 h 3491522"/>
                <a:gd name="connsiteX63" fmla="*/ 2401495 w 2420545"/>
                <a:gd name="connsiteY63" fmla="*/ 2796197 h 3491522"/>
                <a:gd name="connsiteX64" fmla="*/ 2391970 w 2420545"/>
                <a:gd name="connsiteY64" fmla="*/ 3358172 h 3491522"/>
                <a:gd name="connsiteX65" fmla="*/ 2372920 w 2420545"/>
                <a:gd name="connsiteY65" fmla="*/ 3415322 h 3491522"/>
                <a:gd name="connsiteX66" fmla="*/ 2344345 w 2420545"/>
                <a:gd name="connsiteY66" fmla="*/ 3472472 h 3491522"/>
                <a:gd name="connsiteX67" fmla="*/ 2287195 w 2420545"/>
                <a:gd name="connsiteY67" fmla="*/ 3491522 h 3491522"/>
                <a:gd name="connsiteX68" fmla="*/ 2087170 w 2420545"/>
                <a:gd name="connsiteY68" fmla="*/ 3481997 h 3491522"/>
                <a:gd name="connsiteX69" fmla="*/ 1982395 w 2420545"/>
                <a:gd name="connsiteY69" fmla="*/ 3453422 h 3491522"/>
                <a:gd name="connsiteX70" fmla="*/ 1601395 w 2420545"/>
                <a:gd name="connsiteY70" fmla="*/ 3443897 h 3491522"/>
                <a:gd name="connsiteX71" fmla="*/ 1506145 w 2420545"/>
                <a:gd name="connsiteY71" fmla="*/ 3415322 h 3491522"/>
                <a:gd name="connsiteX72" fmla="*/ 1353745 w 2420545"/>
                <a:gd name="connsiteY72" fmla="*/ 3396272 h 3491522"/>
                <a:gd name="connsiteX73" fmla="*/ 1153720 w 2420545"/>
                <a:gd name="connsiteY73" fmla="*/ 3405797 h 3491522"/>
                <a:gd name="connsiteX74" fmla="*/ 1096570 w 2420545"/>
                <a:gd name="connsiteY74" fmla="*/ 3415322 h 3491522"/>
                <a:gd name="connsiteX75" fmla="*/ 1010845 w 2420545"/>
                <a:gd name="connsiteY75" fmla="*/ 3434372 h 3491522"/>
                <a:gd name="connsiteX76" fmla="*/ 963220 w 2420545"/>
                <a:gd name="connsiteY76" fmla="*/ 3443897 h 3491522"/>
                <a:gd name="connsiteX77" fmla="*/ 925120 w 2420545"/>
                <a:gd name="connsiteY77" fmla="*/ 3453422 h 3491522"/>
                <a:gd name="connsiteX78" fmla="*/ 486970 w 2420545"/>
                <a:gd name="connsiteY78" fmla="*/ 3472472 h 3491522"/>
                <a:gd name="connsiteX79" fmla="*/ 67870 w 2420545"/>
                <a:gd name="connsiteY79" fmla="*/ 3443897 h 3491522"/>
                <a:gd name="connsiteX80" fmla="*/ 48820 w 2420545"/>
                <a:gd name="connsiteY80" fmla="*/ 3386747 h 3491522"/>
                <a:gd name="connsiteX81" fmla="*/ 29770 w 2420545"/>
                <a:gd name="connsiteY81" fmla="*/ 3081947 h 3491522"/>
                <a:gd name="connsiteX82" fmla="*/ 58345 w 2420545"/>
                <a:gd name="connsiteY82" fmla="*/ 2824772 h 3491522"/>
                <a:gd name="connsiteX83" fmla="*/ 67870 w 2420545"/>
                <a:gd name="connsiteY83" fmla="*/ 2777147 h 3491522"/>
                <a:gd name="connsiteX84" fmla="*/ 96445 w 2420545"/>
                <a:gd name="connsiteY84" fmla="*/ 2767622 h 3491522"/>
                <a:gd name="connsiteX85" fmla="*/ 163120 w 2420545"/>
                <a:gd name="connsiteY85" fmla="*/ 2777147 h 3491522"/>
                <a:gd name="connsiteX86" fmla="*/ 248845 w 2420545"/>
                <a:gd name="connsiteY86" fmla="*/ 2796197 h 3491522"/>
                <a:gd name="connsiteX87" fmla="*/ 506020 w 2420545"/>
                <a:gd name="connsiteY87" fmla="*/ 2815247 h 3491522"/>
                <a:gd name="connsiteX88" fmla="*/ 648895 w 2420545"/>
                <a:gd name="connsiteY88" fmla="*/ 2796197 h 3491522"/>
                <a:gd name="connsiteX89" fmla="*/ 677470 w 2420545"/>
                <a:gd name="connsiteY89" fmla="*/ 2786672 h 3491522"/>
                <a:gd name="connsiteX90" fmla="*/ 706045 w 2420545"/>
                <a:gd name="connsiteY90" fmla="*/ 2767622 h 3491522"/>
                <a:gd name="connsiteX91" fmla="*/ 734620 w 2420545"/>
                <a:gd name="connsiteY91" fmla="*/ 2567597 h 3491522"/>
                <a:gd name="connsiteX92" fmla="*/ 725095 w 2420545"/>
                <a:gd name="connsiteY92" fmla="*/ 2310422 h 3491522"/>
                <a:gd name="connsiteX93" fmla="*/ 706045 w 2420545"/>
                <a:gd name="connsiteY93" fmla="*/ 2253272 h 3491522"/>
                <a:gd name="connsiteX94" fmla="*/ 648895 w 2420545"/>
                <a:gd name="connsiteY94" fmla="*/ 2234222 h 3491522"/>
                <a:gd name="connsiteX95" fmla="*/ 620320 w 2420545"/>
                <a:gd name="connsiteY95" fmla="*/ 2224697 h 3491522"/>
                <a:gd name="connsiteX96" fmla="*/ 553645 w 2420545"/>
                <a:gd name="connsiteY96" fmla="*/ 2215172 h 3491522"/>
                <a:gd name="connsiteX97" fmla="*/ 467920 w 2420545"/>
                <a:gd name="connsiteY97" fmla="*/ 2186597 h 3491522"/>
                <a:gd name="connsiteX98" fmla="*/ 439345 w 2420545"/>
                <a:gd name="connsiteY98" fmla="*/ 2177072 h 3491522"/>
                <a:gd name="connsiteX99" fmla="*/ 325045 w 2420545"/>
                <a:gd name="connsiteY99" fmla="*/ 2186597 h 3491522"/>
                <a:gd name="connsiteX100" fmla="*/ 296470 w 2420545"/>
                <a:gd name="connsiteY100" fmla="*/ 2196122 h 3491522"/>
                <a:gd name="connsiteX101" fmla="*/ 220270 w 2420545"/>
                <a:gd name="connsiteY101" fmla="*/ 2205647 h 3491522"/>
                <a:gd name="connsiteX102" fmla="*/ 125020 w 2420545"/>
                <a:gd name="connsiteY102" fmla="*/ 2224697 h 3491522"/>
                <a:gd name="connsiteX103" fmla="*/ 172645 w 2420545"/>
                <a:gd name="connsiteY103" fmla="*/ 2148497 h 3491522"/>
                <a:gd name="connsiteX104" fmla="*/ 163120 w 2420545"/>
                <a:gd name="connsiteY104" fmla="*/ 2119922 h 3491522"/>
                <a:gd name="connsiteX105" fmla="*/ 134545 w 2420545"/>
                <a:gd name="connsiteY105" fmla="*/ 2110397 h 3491522"/>
                <a:gd name="connsiteX106" fmla="*/ 58345 w 2420545"/>
                <a:gd name="connsiteY106" fmla="*/ 2100872 h 3491522"/>
                <a:gd name="connsiteX107" fmla="*/ 67870 w 2420545"/>
                <a:gd name="connsiteY107" fmla="*/ 1710347 h 3491522"/>
                <a:gd name="connsiteX108" fmla="*/ 67870 w 2420545"/>
                <a:gd name="connsiteY108" fmla="*/ 529247 h 3491522"/>
                <a:gd name="connsiteX109" fmla="*/ 77395 w 2420545"/>
                <a:gd name="connsiteY109" fmla="*/ 481622 h 3491522"/>
                <a:gd name="connsiteX110" fmla="*/ 86920 w 2420545"/>
                <a:gd name="connsiteY110" fmla="*/ 405422 h 3491522"/>
                <a:gd name="connsiteX111" fmla="*/ 77395 w 2420545"/>
                <a:gd name="connsiteY111" fmla="*/ 195872 h 3491522"/>
                <a:gd name="connsiteX112" fmla="*/ 67870 w 2420545"/>
                <a:gd name="connsiteY112" fmla="*/ 167297 h 3491522"/>
                <a:gd name="connsiteX113" fmla="*/ 58345 w 2420545"/>
                <a:gd name="connsiteY113" fmla="*/ 129197 h 3491522"/>
                <a:gd name="connsiteX114" fmla="*/ 58345 w 2420545"/>
                <a:gd name="connsiteY114" fmla="*/ 5372 h 349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420545" h="3491522">
                  <a:moveTo>
                    <a:pt x="58345" y="5372"/>
                  </a:moveTo>
                  <a:cubicBezTo>
                    <a:pt x="188520" y="-12091"/>
                    <a:pt x="705759" y="18058"/>
                    <a:pt x="839395" y="24422"/>
                  </a:cubicBezTo>
                  <a:cubicBezTo>
                    <a:pt x="861820" y="25490"/>
                    <a:pt x="883793" y="31162"/>
                    <a:pt x="906070" y="33947"/>
                  </a:cubicBezTo>
                  <a:cubicBezTo>
                    <a:pt x="934599" y="37513"/>
                    <a:pt x="963220" y="40297"/>
                    <a:pt x="991795" y="43472"/>
                  </a:cubicBezTo>
                  <a:cubicBezTo>
                    <a:pt x="1055295" y="40297"/>
                    <a:pt x="1118903" y="38823"/>
                    <a:pt x="1182295" y="33947"/>
                  </a:cubicBezTo>
                  <a:cubicBezTo>
                    <a:pt x="1201551" y="32466"/>
                    <a:pt x="1220205" y="26095"/>
                    <a:pt x="1239445" y="24422"/>
                  </a:cubicBezTo>
                  <a:cubicBezTo>
                    <a:pt x="1293310" y="19738"/>
                    <a:pt x="1347395" y="18072"/>
                    <a:pt x="1401370" y="14897"/>
                  </a:cubicBezTo>
                  <a:cubicBezTo>
                    <a:pt x="1477570" y="18072"/>
                    <a:pt x="1553898" y="18988"/>
                    <a:pt x="1629970" y="24422"/>
                  </a:cubicBezTo>
                  <a:cubicBezTo>
                    <a:pt x="1648291" y="25731"/>
                    <a:pt x="1715873" y="49881"/>
                    <a:pt x="1725220" y="52997"/>
                  </a:cubicBezTo>
                  <a:cubicBezTo>
                    <a:pt x="1734745" y="56172"/>
                    <a:pt x="1745441" y="56953"/>
                    <a:pt x="1753795" y="62522"/>
                  </a:cubicBezTo>
                  <a:lnTo>
                    <a:pt x="1782370" y="81572"/>
                  </a:lnTo>
                  <a:cubicBezTo>
                    <a:pt x="1785545" y="91097"/>
                    <a:pt x="1787019" y="101370"/>
                    <a:pt x="1791895" y="110147"/>
                  </a:cubicBezTo>
                  <a:cubicBezTo>
                    <a:pt x="1803014" y="130161"/>
                    <a:pt x="1810945" y="154597"/>
                    <a:pt x="1829995" y="167297"/>
                  </a:cubicBezTo>
                  <a:lnTo>
                    <a:pt x="1887145" y="205397"/>
                  </a:lnTo>
                  <a:cubicBezTo>
                    <a:pt x="1896670" y="211747"/>
                    <a:pt x="1906012" y="218380"/>
                    <a:pt x="1915720" y="224447"/>
                  </a:cubicBezTo>
                  <a:cubicBezTo>
                    <a:pt x="1931419" y="234259"/>
                    <a:pt x="1947941" y="242753"/>
                    <a:pt x="1963345" y="253022"/>
                  </a:cubicBezTo>
                  <a:cubicBezTo>
                    <a:pt x="1972870" y="259372"/>
                    <a:pt x="1981681" y="266952"/>
                    <a:pt x="1991920" y="272072"/>
                  </a:cubicBezTo>
                  <a:cubicBezTo>
                    <a:pt x="2000900" y="276562"/>
                    <a:pt x="2011515" y="277107"/>
                    <a:pt x="2020495" y="281597"/>
                  </a:cubicBezTo>
                  <a:cubicBezTo>
                    <a:pt x="2030734" y="286717"/>
                    <a:pt x="2038609" y="295998"/>
                    <a:pt x="2049070" y="300647"/>
                  </a:cubicBezTo>
                  <a:cubicBezTo>
                    <a:pt x="2067420" y="308802"/>
                    <a:pt x="2087170" y="313347"/>
                    <a:pt x="2106220" y="319697"/>
                  </a:cubicBezTo>
                  <a:cubicBezTo>
                    <a:pt x="2115745" y="322872"/>
                    <a:pt x="2124950" y="327253"/>
                    <a:pt x="2134795" y="329222"/>
                  </a:cubicBezTo>
                  <a:cubicBezTo>
                    <a:pt x="2150670" y="332397"/>
                    <a:pt x="2166801" y="334487"/>
                    <a:pt x="2182420" y="338747"/>
                  </a:cubicBezTo>
                  <a:cubicBezTo>
                    <a:pt x="2201793" y="344031"/>
                    <a:pt x="2220520" y="351447"/>
                    <a:pt x="2239570" y="357797"/>
                  </a:cubicBezTo>
                  <a:lnTo>
                    <a:pt x="2268145" y="367322"/>
                  </a:lnTo>
                  <a:lnTo>
                    <a:pt x="2296720" y="376847"/>
                  </a:lnTo>
                  <a:cubicBezTo>
                    <a:pt x="2306245" y="380022"/>
                    <a:pt x="2316941" y="380803"/>
                    <a:pt x="2325295" y="386372"/>
                  </a:cubicBezTo>
                  <a:lnTo>
                    <a:pt x="2353870" y="405422"/>
                  </a:lnTo>
                  <a:cubicBezTo>
                    <a:pt x="2360220" y="414947"/>
                    <a:pt x="2363981" y="426846"/>
                    <a:pt x="2372920" y="433997"/>
                  </a:cubicBezTo>
                  <a:cubicBezTo>
                    <a:pt x="2380760" y="440269"/>
                    <a:pt x="2394395" y="436422"/>
                    <a:pt x="2401495" y="443522"/>
                  </a:cubicBezTo>
                  <a:cubicBezTo>
                    <a:pt x="2406050" y="448077"/>
                    <a:pt x="2420463" y="509867"/>
                    <a:pt x="2420545" y="510197"/>
                  </a:cubicBezTo>
                  <a:cubicBezTo>
                    <a:pt x="2417370" y="538772"/>
                    <a:pt x="2416659" y="567729"/>
                    <a:pt x="2411020" y="595922"/>
                  </a:cubicBezTo>
                  <a:cubicBezTo>
                    <a:pt x="2394638" y="677834"/>
                    <a:pt x="2399524" y="628439"/>
                    <a:pt x="2372920" y="681647"/>
                  </a:cubicBezTo>
                  <a:cubicBezTo>
                    <a:pt x="2368430" y="690627"/>
                    <a:pt x="2366570" y="700697"/>
                    <a:pt x="2363395" y="710222"/>
                  </a:cubicBezTo>
                  <a:cubicBezTo>
                    <a:pt x="2366570" y="738797"/>
                    <a:pt x="2365947" y="768055"/>
                    <a:pt x="2372920" y="795947"/>
                  </a:cubicBezTo>
                  <a:cubicBezTo>
                    <a:pt x="2375696" y="807053"/>
                    <a:pt x="2386850" y="814283"/>
                    <a:pt x="2391970" y="824522"/>
                  </a:cubicBezTo>
                  <a:cubicBezTo>
                    <a:pt x="2396460" y="833502"/>
                    <a:pt x="2398320" y="843572"/>
                    <a:pt x="2401495" y="853097"/>
                  </a:cubicBezTo>
                  <a:cubicBezTo>
                    <a:pt x="2398320" y="881672"/>
                    <a:pt x="2401795" y="911802"/>
                    <a:pt x="2391970" y="938822"/>
                  </a:cubicBezTo>
                  <a:cubicBezTo>
                    <a:pt x="2385904" y="955504"/>
                    <a:pt x="2347187" y="961214"/>
                    <a:pt x="2334820" y="967397"/>
                  </a:cubicBezTo>
                  <a:cubicBezTo>
                    <a:pt x="2324581" y="972517"/>
                    <a:pt x="2316706" y="981798"/>
                    <a:pt x="2306245" y="986447"/>
                  </a:cubicBezTo>
                  <a:cubicBezTo>
                    <a:pt x="2287895" y="994602"/>
                    <a:pt x="2268145" y="999147"/>
                    <a:pt x="2249095" y="1005497"/>
                  </a:cubicBezTo>
                  <a:cubicBezTo>
                    <a:pt x="2239570" y="1008672"/>
                    <a:pt x="2228874" y="1009453"/>
                    <a:pt x="2220520" y="1015022"/>
                  </a:cubicBezTo>
                  <a:lnTo>
                    <a:pt x="2191945" y="1034072"/>
                  </a:lnTo>
                  <a:cubicBezTo>
                    <a:pt x="2148276" y="1099576"/>
                    <a:pt x="2161085" y="1069502"/>
                    <a:pt x="2144320" y="1119797"/>
                  </a:cubicBezTo>
                  <a:cubicBezTo>
                    <a:pt x="2147495" y="1132497"/>
                    <a:pt x="2150249" y="1145310"/>
                    <a:pt x="2153845" y="1157897"/>
                  </a:cubicBezTo>
                  <a:cubicBezTo>
                    <a:pt x="2159489" y="1177653"/>
                    <a:pt x="2173601" y="1195291"/>
                    <a:pt x="2153845" y="1215047"/>
                  </a:cubicBezTo>
                  <a:cubicBezTo>
                    <a:pt x="2146745" y="1222147"/>
                    <a:pt x="2134795" y="1221397"/>
                    <a:pt x="2125270" y="1224572"/>
                  </a:cubicBezTo>
                  <a:cubicBezTo>
                    <a:pt x="2118920" y="1234097"/>
                    <a:pt x="2111340" y="1242908"/>
                    <a:pt x="2106220" y="1253147"/>
                  </a:cubicBezTo>
                  <a:cubicBezTo>
                    <a:pt x="2084642" y="1296302"/>
                    <a:pt x="2099149" y="1337001"/>
                    <a:pt x="2106220" y="1386497"/>
                  </a:cubicBezTo>
                  <a:cubicBezTo>
                    <a:pt x="2107640" y="1396436"/>
                    <a:pt x="2110869" y="1406295"/>
                    <a:pt x="2115745" y="1415072"/>
                  </a:cubicBezTo>
                  <a:cubicBezTo>
                    <a:pt x="2126864" y="1435086"/>
                    <a:pt x="2146605" y="1450502"/>
                    <a:pt x="2153845" y="1472222"/>
                  </a:cubicBezTo>
                  <a:cubicBezTo>
                    <a:pt x="2166990" y="1511657"/>
                    <a:pt x="2155016" y="1495228"/>
                    <a:pt x="2191945" y="1519847"/>
                  </a:cubicBezTo>
                  <a:cubicBezTo>
                    <a:pt x="2199692" y="1543088"/>
                    <a:pt x="2202056" y="1558533"/>
                    <a:pt x="2220520" y="1576997"/>
                  </a:cubicBezTo>
                  <a:cubicBezTo>
                    <a:pt x="2228615" y="1585092"/>
                    <a:pt x="2239570" y="1589697"/>
                    <a:pt x="2249095" y="1596047"/>
                  </a:cubicBezTo>
                  <a:cubicBezTo>
                    <a:pt x="2265860" y="1646342"/>
                    <a:pt x="2253051" y="1616268"/>
                    <a:pt x="2296720" y="1681772"/>
                  </a:cubicBezTo>
                  <a:cubicBezTo>
                    <a:pt x="2303070" y="1691297"/>
                    <a:pt x="2312150" y="1699487"/>
                    <a:pt x="2315770" y="1710347"/>
                  </a:cubicBezTo>
                  <a:cubicBezTo>
                    <a:pt x="2318945" y="1719872"/>
                    <a:pt x="2320419" y="1730145"/>
                    <a:pt x="2325295" y="1738922"/>
                  </a:cubicBezTo>
                  <a:cubicBezTo>
                    <a:pt x="2336414" y="1758936"/>
                    <a:pt x="2356155" y="1774352"/>
                    <a:pt x="2363395" y="1796072"/>
                  </a:cubicBezTo>
                  <a:cubicBezTo>
                    <a:pt x="2387336" y="1867896"/>
                    <a:pt x="2355041" y="1779364"/>
                    <a:pt x="2391970" y="1853222"/>
                  </a:cubicBezTo>
                  <a:cubicBezTo>
                    <a:pt x="2396460" y="1862202"/>
                    <a:pt x="2398320" y="1872272"/>
                    <a:pt x="2401495" y="1881797"/>
                  </a:cubicBezTo>
                  <a:cubicBezTo>
                    <a:pt x="2396703" y="1920129"/>
                    <a:pt x="2383683" y="2019198"/>
                    <a:pt x="2382445" y="2053247"/>
                  </a:cubicBezTo>
                  <a:cubicBezTo>
                    <a:pt x="2377252" y="2196063"/>
                    <a:pt x="2376095" y="2338997"/>
                    <a:pt x="2372920" y="2481872"/>
                  </a:cubicBezTo>
                  <a:cubicBezTo>
                    <a:pt x="2376095" y="2548547"/>
                    <a:pt x="2377122" y="2615359"/>
                    <a:pt x="2382445" y="2681897"/>
                  </a:cubicBezTo>
                  <a:cubicBezTo>
                    <a:pt x="2383489" y="2694946"/>
                    <a:pt x="2389818" y="2707084"/>
                    <a:pt x="2391970" y="2719997"/>
                  </a:cubicBezTo>
                  <a:cubicBezTo>
                    <a:pt x="2396178" y="2745246"/>
                    <a:pt x="2398320" y="2770797"/>
                    <a:pt x="2401495" y="2796197"/>
                  </a:cubicBezTo>
                  <a:cubicBezTo>
                    <a:pt x="2398320" y="2983522"/>
                    <a:pt x="2400608" y="3171019"/>
                    <a:pt x="2391970" y="3358172"/>
                  </a:cubicBezTo>
                  <a:cubicBezTo>
                    <a:pt x="2391044" y="3378231"/>
                    <a:pt x="2379270" y="3396272"/>
                    <a:pt x="2372920" y="3415322"/>
                  </a:cubicBezTo>
                  <a:cubicBezTo>
                    <a:pt x="2367730" y="3430892"/>
                    <a:pt x="2359894" y="3462754"/>
                    <a:pt x="2344345" y="3472472"/>
                  </a:cubicBezTo>
                  <a:cubicBezTo>
                    <a:pt x="2327317" y="3483115"/>
                    <a:pt x="2287195" y="3491522"/>
                    <a:pt x="2287195" y="3491522"/>
                  </a:cubicBezTo>
                  <a:cubicBezTo>
                    <a:pt x="2220520" y="3488347"/>
                    <a:pt x="2153512" y="3489368"/>
                    <a:pt x="2087170" y="3481997"/>
                  </a:cubicBezTo>
                  <a:cubicBezTo>
                    <a:pt x="1967787" y="3468732"/>
                    <a:pt x="2087502" y="3458093"/>
                    <a:pt x="1982395" y="3453422"/>
                  </a:cubicBezTo>
                  <a:cubicBezTo>
                    <a:pt x="1855481" y="3447781"/>
                    <a:pt x="1728395" y="3447072"/>
                    <a:pt x="1601395" y="3443897"/>
                  </a:cubicBezTo>
                  <a:cubicBezTo>
                    <a:pt x="1564948" y="3431748"/>
                    <a:pt x="1542133" y="3422520"/>
                    <a:pt x="1506145" y="3415322"/>
                  </a:cubicBezTo>
                  <a:cubicBezTo>
                    <a:pt x="1447062" y="3403505"/>
                    <a:pt x="1419404" y="3402838"/>
                    <a:pt x="1353745" y="3396272"/>
                  </a:cubicBezTo>
                  <a:cubicBezTo>
                    <a:pt x="1287070" y="3399447"/>
                    <a:pt x="1220288" y="3400866"/>
                    <a:pt x="1153720" y="3405797"/>
                  </a:cubicBezTo>
                  <a:cubicBezTo>
                    <a:pt x="1134460" y="3407224"/>
                    <a:pt x="1115571" y="3411867"/>
                    <a:pt x="1096570" y="3415322"/>
                  </a:cubicBezTo>
                  <a:cubicBezTo>
                    <a:pt x="1017569" y="3429686"/>
                    <a:pt x="1079642" y="3419084"/>
                    <a:pt x="1010845" y="3434372"/>
                  </a:cubicBezTo>
                  <a:cubicBezTo>
                    <a:pt x="995041" y="3437884"/>
                    <a:pt x="979024" y="3440385"/>
                    <a:pt x="963220" y="3443897"/>
                  </a:cubicBezTo>
                  <a:cubicBezTo>
                    <a:pt x="950441" y="3446737"/>
                    <a:pt x="938079" y="3451571"/>
                    <a:pt x="925120" y="3453422"/>
                  </a:cubicBezTo>
                  <a:cubicBezTo>
                    <a:pt x="793938" y="3472162"/>
                    <a:pt x="582809" y="3469810"/>
                    <a:pt x="486970" y="3472472"/>
                  </a:cubicBezTo>
                  <a:cubicBezTo>
                    <a:pt x="124891" y="3451782"/>
                    <a:pt x="264221" y="3465714"/>
                    <a:pt x="67870" y="3443897"/>
                  </a:cubicBezTo>
                  <a:cubicBezTo>
                    <a:pt x="61520" y="3424847"/>
                    <a:pt x="50488" y="3406758"/>
                    <a:pt x="48820" y="3386747"/>
                  </a:cubicBezTo>
                  <a:cubicBezTo>
                    <a:pt x="34015" y="3209087"/>
                    <a:pt x="41204" y="3310631"/>
                    <a:pt x="29770" y="3081947"/>
                  </a:cubicBezTo>
                  <a:cubicBezTo>
                    <a:pt x="46225" y="2769298"/>
                    <a:pt x="22237" y="3005314"/>
                    <a:pt x="58345" y="2824772"/>
                  </a:cubicBezTo>
                  <a:cubicBezTo>
                    <a:pt x="61520" y="2808897"/>
                    <a:pt x="58890" y="2790617"/>
                    <a:pt x="67870" y="2777147"/>
                  </a:cubicBezTo>
                  <a:cubicBezTo>
                    <a:pt x="73439" y="2768793"/>
                    <a:pt x="86920" y="2770797"/>
                    <a:pt x="96445" y="2767622"/>
                  </a:cubicBezTo>
                  <a:cubicBezTo>
                    <a:pt x="118670" y="2770797"/>
                    <a:pt x="141031" y="2773131"/>
                    <a:pt x="163120" y="2777147"/>
                  </a:cubicBezTo>
                  <a:cubicBezTo>
                    <a:pt x="199599" y="2783780"/>
                    <a:pt x="209811" y="2792538"/>
                    <a:pt x="248845" y="2796197"/>
                  </a:cubicBezTo>
                  <a:cubicBezTo>
                    <a:pt x="334430" y="2804221"/>
                    <a:pt x="506020" y="2815247"/>
                    <a:pt x="506020" y="2815247"/>
                  </a:cubicBezTo>
                  <a:cubicBezTo>
                    <a:pt x="588411" y="2807757"/>
                    <a:pt x="589995" y="2813025"/>
                    <a:pt x="648895" y="2796197"/>
                  </a:cubicBezTo>
                  <a:cubicBezTo>
                    <a:pt x="658549" y="2793439"/>
                    <a:pt x="668490" y="2791162"/>
                    <a:pt x="677470" y="2786672"/>
                  </a:cubicBezTo>
                  <a:cubicBezTo>
                    <a:pt x="687709" y="2781552"/>
                    <a:pt x="696520" y="2773972"/>
                    <a:pt x="706045" y="2767622"/>
                  </a:cubicBezTo>
                  <a:cubicBezTo>
                    <a:pt x="740189" y="2665191"/>
                    <a:pt x="723759" y="2730508"/>
                    <a:pt x="734620" y="2567597"/>
                  </a:cubicBezTo>
                  <a:cubicBezTo>
                    <a:pt x="731445" y="2481872"/>
                    <a:pt x="732861" y="2395853"/>
                    <a:pt x="725095" y="2310422"/>
                  </a:cubicBezTo>
                  <a:cubicBezTo>
                    <a:pt x="723277" y="2290424"/>
                    <a:pt x="725095" y="2259622"/>
                    <a:pt x="706045" y="2253272"/>
                  </a:cubicBezTo>
                  <a:lnTo>
                    <a:pt x="648895" y="2234222"/>
                  </a:lnTo>
                  <a:cubicBezTo>
                    <a:pt x="639370" y="2231047"/>
                    <a:pt x="630259" y="2226117"/>
                    <a:pt x="620320" y="2224697"/>
                  </a:cubicBezTo>
                  <a:lnTo>
                    <a:pt x="553645" y="2215172"/>
                  </a:lnTo>
                  <a:lnTo>
                    <a:pt x="467920" y="2186597"/>
                  </a:lnTo>
                  <a:lnTo>
                    <a:pt x="439345" y="2177072"/>
                  </a:lnTo>
                  <a:cubicBezTo>
                    <a:pt x="401245" y="2180247"/>
                    <a:pt x="362942" y="2181544"/>
                    <a:pt x="325045" y="2186597"/>
                  </a:cubicBezTo>
                  <a:cubicBezTo>
                    <a:pt x="315093" y="2187924"/>
                    <a:pt x="306348" y="2194326"/>
                    <a:pt x="296470" y="2196122"/>
                  </a:cubicBezTo>
                  <a:cubicBezTo>
                    <a:pt x="271285" y="2200701"/>
                    <a:pt x="245670" y="2202472"/>
                    <a:pt x="220270" y="2205647"/>
                  </a:cubicBezTo>
                  <a:cubicBezTo>
                    <a:pt x="199765" y="2212482"/>
                    <a:pt x="135965" y="2235642"/>
                    <a:pt x="125020" y="2224697"/>
                  </a:cubicBezTo>
                  <a:cubicBezTo>
                    <a:pt x="93282" y="2192959"/>
                    <a:pt x="158379" y="2158007"/>
                    <a:pt x="172645" y="2148497"/>
                  </a:cubicBezTo>
                  <a:cubicBezTo>
                    <a:pt x="169470" y="2138972"/>
                    <a:pt x="170220" y="2127022"/>
                    <a:pt x="163120" y="2119922"/>
                  </a:cubicBezTo>
                  <a:cubicBezTo>
                    <a:pt x="156020" y="2112822"/>
                    <a:pt x="144423" y="2112193"/>
                    <a:pt x="134545" y="2110397"/>
                  </a:cubicBezTo>
                  <a:cubicBezTo>
                    <a:pt x="109360" y="2105818"/>
                    <a:pt x="83745" y="2104047"/>
                    <a:pt x="58345" y="2100872"/>
                  </a:cubicBezTo>
                  <a:cubicBezTo>
                    <a:pt x="61520" y="1970697"/>
                    <a:pt x="67870" y="1840561"/>
                    <a:pt x="67870" y="1710347"/>
                  </a:cubicBezTo>
                  <a:cubicBezTo>
                    <a:pt x="67870" y="635736"/>
                    <a:pt x="30035" y="2118306"/>
                    <a:pt x="67870" y="529247"/>
                  </a:cubicBezTo>
                  <a:cubicBezTo>
                    <a:pt x="68255" y="513062"/>
                    <a:pt x="74933" y="497623"/>
                    <a:pt x="77395" y="481622"/>
                  </a:cubicBezTo>
                  <a:cubicBezTo>
                    <a:pt x="81287" y="456322"/>
                    <a:pt x="83745" y="430822"/>
                    <a:pt x="86920" y="405422"/>
                  </a:cubicBezTo>
                  <a:cubicBezTo>
                    <a:pt x="83745" y="335572"/>
                    <a:pt x="82971" y="265571"/>
                    <a:pt x="77395" y="195872"/>
                  </a:cubicBezTo>
                  <a:cubicBezTo>
                    <a:pt x="76594" y="185864"/>
                    <a:pt x="70628" y="176951"/>
                    <a:pt x="67870" y="167297"/>
                  </a:cubicBezTo>
                  <a:cubicBezTo>
                    <a:pt x="64274" y="154710"/>
                    <a:pt x="59349" y="142249"/>
                    <a:pt x="58345" y="129197"/>
                  </a:cubicBezTo>
                  <a:cubicBezTo>
                    <a:pt x="56153" y="100706"/>
                    <a:pt x="-71830" y="22835"/>
                    <a:pt x="58345" y="537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4" t="71105" r="6757" b="4380"/>
          <a:stretch/>
        </p:blipFill>
        <p:spPr>
          <a:xfrm>
            <a:off x="4743450" y="1591721"/>
            <a:ext cx="2868286" cy="14658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38701" y="1572058"/>
            <a:ext cx="2609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Привет! Срочно нужны 500 руб. на такси, кошелек потерял. Скинь на карту 2200 1234 5678 9010, вечером верну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5" y="0"/>
            <a:ext cx="23907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5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524" y="0"/>
            <a:ext cx="3970475" cy="5892800"/>
            <a:chOff x="267853" y="-1"/>
            <a:chExt cx="4413820" cy="606846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4727" t="4968" r="3819" b="2987"/>
            <a:stretch/>
          </p:blipFill>
          <p:spPr>
            <a:xfrm>
              <a:off x="267853" y="-1"/>
              <a:ext cx="4413820" cy="6068465"/>
            </a:xfrm>
            <a:prstGeom prst="rect">
              <a:avLst/>
            </a:prstGeom>
          </p:spPr>
        </p:pic>
        <p:sp>
          <p:nvSpPr>
            <p:cNvPr id="5" name="Полилиния 4"/>
            <p:cNvSpPr/>
            <p:nvPr/>
          </p:nvSpPr>
          <p:spPr>
            <a:xfrm>
              <a:off x="773523" y="2198255"/>
              <a:ext cx="3465968" cy="2521527"/>
            </a:xfrm>
            <a:custGeom>
              <a:avLst/>
              <a:gdLst>
                <a:gd name="connsiteX0" fmla="*/ 1637168 w 3465968"/>
                <a:gd name="connsiteY0" fmla="*/ 341745 h 2521527"/>
                <a:gd name="connsiteX1" fmla="*/ 1563277 w 3465968"/>
                <a:gd name="connsiteY1" fmla="*/ 323272 h 2521527"/>
                <a:gd name="connsiteX2" fmla="*/ 1535568 w 3465968"/>
                <a:gd name="connsiteY2" fmla="*/ 304800 h 2521527"/>
                <a:gd name="connsiteX3" fmla="*/ 1507859 w 3465968"/>
                <a:gd name="connsiteY3" fmla="*/ 295563 h 2521527"/>
                <a:gd name="connsiteX4" fmla="*/ 1452441 w 3465968"/>
                <a:gd name="connsiteY4" fmla="*/ 267854 h 2521527"/>
                <a:gd name="connsiteX5" fmla="*/ 1387786 w 3465968"/>
                <a:gd name="connsiteY5" fmla="*/ 230909 h 2521527"/>
                <a:gd name="connsiteX6" fmla="*/ 1360077 w 3465968"/>
                <a:gd name="connsiteY6" fmla="*/ 212436 h 2521527"/>
                <a:gd name="connsiteX7" fmla="*/ 1323132 w 3465968"/>
                <a:gd name="connsiteY7" fmla="*/ 193963 h 2521527"/>
                <a:gd name="connsiteX8" fmla="*/ 1295422 w 3465968"/>
                <a:gd name="connsiteY8" fmla="*/ 175490 h 2521527"/>
                <a:gd name="connsiteX9" fmla="*/ 1267713 w 3465968"/>
                <a:gd name="connsiteY9" fmla="*/ 166254 h 2521527"/>
                <a:gd name="connsiteX10" fmla="*/ 1240004 w 3465968"/>
                <a:gd name="connsiteY10" fmla="*/ 147781 h 2521527"/>
                <a:gd name="connsiteX11" fmla="*/ 1184586 w 3465968"/>
                <a:gd name="connsiteY11" fmla="*/ 129309 h 2521527"/>
                <a:gd name="connsiteX12" fmla="*/ 1156877 w 3465968"/>
                <a:gd name="connsiteY12" fmla="*/ 110836 h 2521527"/>
                <a:gd name="connsiteX13" fmla="*/ 1101459 w 3465968"/>
                <a:gd name="connsiteY13" fmla="*/ 92363 h 2521527"/>
                <a:gd name="connsiteX14" fmla="*/ 1073750 w 3465968"/>
                <a:gd name="connsiteY14" fmla="*/ 83127 h 2521527"/>
                <a:gd name="connsiteX15" fmla="*/ 1036804 w 3465968"/>
                <a:gd name="connsiteY15" fmla="*/ 73890 h 2521527"/>
                <a:gd name="connsiteX16" fmla="*/ 953677 w 3465968"/>
                <a:gd name="connsiteY16" fmla="*/ 46181 h 2521527"/>
                <a:gd name="connsiteX17" fmla="*/ 925968 w 3465968"/>
                <a:gd name="connsiteY17" fmla="*/ 36945 h 2521527"/>
                <a:gd name="connsiteX18" fmla="*/ 852077 w 3465968"/>
                <a:gd name="connsiteY18" fmla="*/ 18472 h 2521527"/>
                <a:gd name="connsiteX19" fmla="*/ 796659 w 3465968"/>
                <a:gd name="connsiteY19" fmla="*/ 0 h 2521527"/>
                <a:gd name="connsiteX20" fmla="*/ 658113 w 3465968"/>
                <a:gd name="connsiteY20" fmla="*/ 9236 h 2521527"/>
                <a:gd name="connsiteX21" fmla="*/ 630404 w 3465968"/>
                <a:gd name="connsiteY21" fmla="*/ 18472 h 2521527"/>
                <a:gd name="connsiteX22" fmla="*/ 574986 w 3465968"/>
                <a:gd name="connsiteY22" fmla="*/ 55418 h 2521527"/>
                <a:gd name="connsiteX23" fmla="*/ 528804 w 3465968"/>
                <a:gd name="connsiteY23" fmla="*/ 138545 h 2521527"/>
                <a:gd name="connsiteX24" fmla="*/ 510332 w 3465968"/>
                <a:gd name="connsiteY24" fmla="*/ 175490 h 2521527"/>
                <a:gd name="connsiteX25" fmla="*/ 501095 w 3465968"/>
                <a:gd name="connsiteY25" fmla="*/ 203200 h 2521527"/>
                <a:gd name="connsiteX26" fmla="*/ 482622 w 3465968"/>
                <a:gd name="connsiteY26" fmla="*/ 230909 h 2521527"/>
                <a:gd name="connsiteX27" fmla="*/ 454913 w 3465968"/>
                <a:gd name="connsiteY27" fmla="*/ 286327 h 2521527"/>
                <a:gd name="connsiteX28" fmla="*/ 427204 w 3465968"/>
                <a:gd name="connsiteY28" fmla="*/ 341745 h 2521527"/>
                <a:gd name="connsiteX29" fmla="*/ 399495 w 3465968"/>
                <a:gd name="connsiteY29" fmla="*/ 397163 h 2521527"/>
                <a:gd name="connsiteX30" fmla="*/ 371786 w 3465968"/>
                <a:gd name="connsiteY30" fmla="*/ 452581 h 2521527"/>
                <a:gd name="connsiteX31" fmla="*/ 325604 w 3465968"/>
                <a:gd name="connsiteY31" fmla="*/ 535709 h 2521527"/>
                <a:gd name="connsiteX32" fmla="*/ 307132 w 3465968"/>
                <a:gd name="connsiteY32" fmla="*/ 572654 h 2521527"/>
                <a:gd name="connsiteX33" fmla="*/ 297895 w 3465968"/>
                <a:gd name="connsiteY33" fmla="*/ 600363 h 2521527"/>
                <a:gd name="connsiteX34" fmla="*/ 260950 w 3465968"/>
                <a:gd name="connsiteY34" fmla="*/ 655781 h 2521527"/>
                <a:gd name="connsiteX35" fmla="*/ 242477 w 3465968"/>
                <a:gd name="connsiteY35" fmla="*/ 683490 h 2521527"/>
                <a:gd name="connsiteX36" fmla="*/ 214768 w 3465968"/>
                <a:gd name="connsiteY36" fmla="*/ 738909 h 2521527"/>
                <a:gd name="connsiteX37" fmla="*/ 205532 w 3465968"/>
                <a:gd name="connsiteY37" fmla="*/ 766618 h 2521527"/>
                <a:gd name="connsiteX38" fmla="*/ 168586 w 3465968"/>
                <a:gd name="connsiteY38" fmla="*/ 822036 h 2521527"/>
                <a:gd name="connsiteX39" fmla="*/ 131641 w 3465968"/>
                <a:gd name="connsiteY39" fmla="*/ 877454 h 2521527"/>
                <a:gd name="connsiteX40" fmla="*/ 103932 w 3465968"/>
                <a:gd name="connsiteY40" fmla="*/ 932872 h 2521527"/>
                <a:gd name="connsiteX41" fmla="*/ 76222 w 3465968"/>
                <a:gd name="connsiteY41" fmla="*/ 988290 h 2521527"/>
                <a:gd name="connsiteX42" fmla="*/ 48513 w 3465968"/>
                <a:gd name="connsiteY42" fmla="*/ 1043709 h 2521527"/>
                <a:gd name="connsiteX43" fmla="*/ 20804 w 3465968"/>
                <a:gd name="connsiteY43" fmla="*/ 1099127 h 2521527"/>
                <a:gd name="connsiteX44" fmla="*/ 11568 w 3465968"/>
                <a:gd name="connsiteY44" fmla="*/ 1228436 h 2521527"/>
                <a:gd name="connsiteX45" fmla="*/ 48513 w 3465968"/>
                <a:gd name="connsiteY45" fmla="*/ 1283854 h 2521527"/>
                <a:gd name="connsiteX46" fmla="*/ 85459 w 3465968"/>
                <a:gd name="connsiteY46" fmla="*/ 1302327 h 2521527"/>
                <a:gd name="connsiteX47" fmla="*/ 140877 w 3465968"/>
                <a:gd name="connsiteY47" fmla="*/ 1339272 h 2521527"/>
                <a:gd name="connsiteX48" fmla="*/ 196295 w 3465968"/>
                <a:gd name="connsiteY48" fmla="*/ 1357745 h 2521527"/>
                <a:gd name="connsiteX49" fmla="*/ 251713 w 3465968"/>
                <a:gd name="connsiteY49" fmla="*/ 1394690 h 2521527"/>
                <a:gd name="connsiteX50" fmla="*/ 307132 w 3465968"/>
                <a:gd name="connsiteY50" fmla="*/ 1440872 h 2521527"/>
                <a:gd name="connsiteX51" fmla="*/ 334841 w 3465968"/>
                <a:gd name="connsiteY51" fmla="*/ 1450109 h 2521527"/>
                <a:gd name="connsiteX52" fmla="*/ 399495 w 3465968"/>
                <a:gd name="connsiteY52" fmla="*/ 1505527 h 2521527"/>
                <a:gd name="connsiteX53" fmla="*/ 427204 w 3465968"/>
                <a:gd name="connsiteY53" fmla="*/ 1524000 h 2521527"/>
                <a:gd name="connsiteX54" fmla="*/ 464150 w 3465968"/>
                <a:gd name="connsiteY54" fmla="*/ 1533236 h 2521527"/>
                <a:gd name="connsiteX55" fmla="*/ 491859 w 3465968"/>
                <a:gd name="connsiteY55" fmla="*/ 1551709 h 2521527"/>
                <a:gd name="connsiteX56" fmla="*/ 519568 w 3465968"/>
                <a:gd name="connsiteY56" fmla="*/ 1560945 h 2521527"/>
                <a:gd name="connsiteX57" fmla="*/ 574986 w 3465968"/>
                <a:gd name="connsiteY57" fmla="*/ 1597890 h 2521527"/>
                <a:gd name="connsiteX58" fmla="*/ 630404 w 3465968"/>
                <a:gd name="connsiteY58" fmla="*/ 1616363 h 2521527"/>
                <a:gd name="connsiteX59" fmla="*/ 658113 w 3465968"/>
                <a:gd name="connsiteY59" fmla="*/ 1634836 h 2521527"/>
                <a:gd name="connsiteX60" fmla="*/ 685822 w 3465968"/>
                <a:gd name="connsiteY60" fmla="*/ 1662545 h 2521527"/>
                <a:gd name="connsiteX61" fmla="*/ 713532 w 3465968"/>
                <a:gd name="connsiteY61" fmla="*/ 1671781 h 2521527"/>
                <a:gd name="connsiteX62" fmla="*/ 796659 w 3465968"/>
                <a:gd name="connsiteY62" fmla="*/ 1727200 h 2521527"/>
                <a:gd name="connsiteX63" fmla="*/ 824368 w 3465968"/>
                <a:gd name="connsiteY63" fmla="*/ 1745672 h 2521527"/>
                <a:gd name="connsiteX64" fmla="*/ 852077 w 3465968"/>
                <a:gd name="connsiteY64" fmla="*/ 1754909 h 2521527"/>
                <a:gd name="connsiteX65" fmla="*/ 889022 w 3465968"/>
                <a:gd name="connsiteY65" fmla="*/ 1782618 h 2521527"/>
                <a:gd name="connsiteX66" fmla="*/ 944441 w 3465968"/>
                <a:gd name="connsiteY66" fmla="*/ 1801090 h 2521527"/>
                <a:gd name="connsiteX67" fmla="*/ 1018332 w 3465968"/>
                <a:gd name="connsiteY67" fmla="*/ 1847272 h 2521527"/>
                <a:gd name="connsiteX68" fmla="*/ 1046041 w 3465968"/>
                <a:gd name="connsiteY68" fmla="*/ 1865745 h 2521527"/>
                <a:gd name="connsiteX69" fmla="*/ 1110695 w 3465968"/>
                <a:gd name="connsiteY69" fmla="*/ 1893454 h 2521527"/>
                <a:gd name="connsiteX70" fmla="*/ 1138404 w 3465968"/>
                <a:gd name="connsiteY70" fmla="*/ 1911927 h 2521527"/>
                <a:gd name="connsiteX71" fmla="*/ 1184586 w 3465968"/>
                <a:gd name="connsiteY71" fmla="*/ 1939636 h 2521527"/>
                <a:gd name="connsiteX72" fmla="*/ 1212295 w 3465968"/>
                <a:gd name="connsiteY72" fmla="*/ 1958109 h 2521527"/>
                <a:gd name="connsiteX73" fmla="*/ 1295422 w 3465968"/>
                <a:gd name="connsiteY73" fmla="*/ 1985818 h 2521527"/>
                <a:gd name="connsiteX74" fmla="*/ 1332368 w 3465968"/>
                <a:gd name="connsiteY74" fmla="*/ 2004290 h 2521527"/>
                <a:gd name="connsiteX75" fmla="*/ 1360077 w 3465968"/>
                <a:gd name="connsiteY75" fmla="*/ 2013527 h 2521527"/>
                <a:gd name="connsiteX76" fmla="*/ 1406259 w 3465968"/>
                <a:gd name="connsiteY76" fmla="*/ 2032000 h 2521527"/>
                <a:gd name="connsiteX77" fmla="*/ 1443204 w 3465968"/>
                <a:gd name="connsiteY77" fmla="*/ 2050472 h 2521527"/>
                <a:gd name="connsiteX78" fmla="*/ 1572513 w 3465968"/>
                <a:gd name="connsiteY78" fmla="*/ 2105890 h 2521527"/>
                <a:gd name="connsiteX79" fmla="*/ 1609459 w 3465968"/>
                <a:gd name="connsiteY79" fmla="*/ 2115127 h 2521527"/>
                <a:gd name="connsiteX80" fmla="*/ 1646404 w 3465968"/>
                <a:gd name="connsiteY80" fmla="*/ 2133600 h 2521527"/>
                <a:gd name="connsiteX81" fmla="*/ 1674113 w 3465968"/>
                <a:gd name="connsiteY81" fmla="*/ 2142836 h 2521527"/>
                <a:gd name="connsiteX82" fmla="*/ 1748004 w 3465968"/>
                <a:gd name="connsiteY82" fmla="*/ 2170545 h 2521527"/>
                <a:gd name="connsiteX83" fmla="*/ 1784950 w 3465968"/>
                <a:gd name="connsiteY83" fmla="*/ 2189018 h 2521527"/>
                <a:gd name="connsiteX84" fmla="*/ 1849604 w 3465968"/>
                <a:gd name="connsiteY84" fmla="*/ 2207490 h 2521527"/>
                <a:gd name="connsiteX85" fmla="*/ 1941968 w 3465968"/>
                <a:gd name="connsiteY85" fmla="*/ 2244436 h 2521527"/>
                <a:gd name="connsiteX86" fmla="*/ 1969677 w 3465968"/>
                <a:gd name="connsiteY86" fmla="*/ 2253672 h 2521527"/>
                <a:gd name="connsiteX87" fmla="*/ 2062041 w 3465968"/>
                <a:gd name="connsiteY87" fmla="*/ 2281381 h 2521527"/>
                <a:gd name="connsiteX88" fmla="*/ 2098986 w 3465968"/>
                <a:gd name="connsiteY88" fmla="*/ 2299854 h 2521527"/>
                <a:gd name="connsiteX89" fmla="*/ 2191350 w 3465968"/>
                <a:gd name="connsiteY89" fmla="*/ 2327563 h 2521527"/>
                <a:gd name="connsiteX90" fmla="*/ 2228295 w 3465968"/>
                <a:gd name="connsiteY90" fmla="*/ 2346036 h 2521527"/>
                <a:gd name="connsiteX91" fmla="*/ 2320659 w 3465968"/>
                <a:gd name="connsiteY91" fmla="*/ 2364509 h 2521527"/>
                <a:gd name="connsiteX92" fmla="*/ 2357604 w 3465968"/>
                <a:gd name="connsiteY92" fmla="*/ 2373745 h 2521527"/>
                <a:gd name="connsiteX93" fmla="*/ 2394550 w 3465968"/>
                <a:gd name="connsiteY93" fmla="*/ 2392218 h 2521527"/>
                <a:gd name="connsiteX94" fmla="*/ 2459204 w 3465968"/>
                <a:gd name="connsiteY94" fmla="*/ 2410690 h 2521527"/>
                <a:gd name="connsiteX95" fmla="*/ 2542332 w 3465968"/>
                <a:gd name="connsiteY95" fmla="*/ 2438400 h 2521527"/>
                <a:gd name="connsiteX96" fmla="*/ 2570041 w 3465968"/>
                <a:gd name="connsiteY96" fmla="*/ 2447636 h 2521527"/>
                <a:gd name="connsiteX97" fmla="*/ 2616222 w 3465968"/>
                <a:gd name="connsiteY97" fmla="*/ 2456872 h 2521527"/>
                <a:gd name="connsiteX98" fmla="*/ 2671641 w 3465968"/>
                <a:gd name="connsiteY98" fmla="*/ 2475345 h 2521527"/>
                <a:gd name="connsiteX99" fmla="*/ 2727059 w 3465968"/>
                <a:gd name="connsiteY99" fmla="*/ 2493818 h 2521527"/>
                <a:gd name="connsiteX100" fmla="*/ 2754768 w 3465968"/>
                <a:gd name="connsiteY100" fmla="*/ 2503054 h 2521527"/>
                <a:gd name="connsiteX101" fmla="*/ 2782477 w 3465968"/>
                <a:gd name="connsiteY101" fmla="*/ 2512290 h 2521527"/>
                <a:gd name="connsiteX102" fmla="*/ 2837895 w 3465968"/>
                <a:gd name="connsiteY102" fmla="*/ 2521527 h 2521527"/>
                <a:gd name="connsiteX103" fmla="*/ 2939495 w 3465968"/>
                <a:gd name="connsiteY103" fmla="*/ 2512290 h 2521527"/>
                <a:gd name="connsiteX104" fmla="*/ 2994913 w 3465968"/>
                <a:gd name="connsiteY104" fmla="*/ 2493818 h 2521527"/>
                <a:gd name="connsiteX105" fmla="*/ 3096513 w 3465968"/>
                <a:gd name="connsiteY105" fmla="*/ 2429163 h 2521527"/>
                <a:gd name="connsiteX106" fmla="*/ 3124222 w 3465968"/>
                <a:gd name="connsiteY106" fmla="*/ 2401454 h 2521527"/>
                <a:gd name="connsiteX107" fmla="*/ 3161168 w 3465968"/>
                <a:gd name="connsiteY107" fmla="*/ 2346036 h 2521527"/>
                <a:gd name="connsiteX108" fmla="*/ 3179641 w 3465968"/>
                <a:gd name="connsiteY108" fmla="*/ 2318327 h 2521527"/>
                <a:gd name="connsiteX109" fmla="*/ 3198113 w 3465968"/>
                <a:gd name="connsiteY109" fmla="*/ 2290618 h 2521527"/>
                <a:gd name="connsiteX110" fmla="*/ 3225822 w 3465968"/>
                <a:gd name="connsiteY110" fmla="*/ 2272145 h 2521527"/>
                <a:gd name="connsiteX111" fmla="*/ 3244295 w 3465968"/>
                <a:gd name="connsiteY111" fmla="*/ 2216727 h 2521527"/>
                <a:gd name="connsiteX112" fmla="*/ 3253532 w 3465968"/>
                <a:gd name="connsiteY112" fmla="*/ 2189018 h 2521527"/>
                <a:gd name="connsiteX113" fmla="*/ 3272004 w 3465968"/>
                <a:gd name="connsiteY113" fmla="*/ 2161309 h 2521527"/>
                <a:gd name="connsiteX114" fmla="*/ 3281241 w 3465968"/>
                <a:gd name="connsiteY114" fmla="*/ 2124363 h 2521527"/>
                <a:gd name="connsiteX115" fmla="*/ 3318186 w 3465968"/>
                <a:gd name="connsiteY115" fmla="*/ 2068945 h 2521527"/>
                <a:gd name="connsiteX116" fmla="*/ 3345895 w 3465968"/>
                <a:gd name="connsiteY116" fmla="*/ 2013527 h 2521527"/>
                <a:gd name="connsiteX117" fmla="*/ 3355132 w 3465968"/>
                <a:gd name="connsiteY117" fmla="*/ 1985818 h 2521527"/>
                <a:gd name="connsiteX118" fmla="*/ 3373604 w 3465968"/>
                <a:gd name="connsiteY118" fmla="*/ 1948872 h 2521527"/>
                <a:gd name="connsiteX119" fmla="*/ 3401313 w 3465968"/>
                <a:gd name="connsiteY119" fmla="*/ 1902690 h 2521527"/>
                <a:gd name="connsiteX120" fmla="*/ 3429022 w 3465968"/>
                <a:gd name="connsiteY120" fmla="*/ 1810327 h 2521527"/>
                <a:gd name="connsiteX121" fmla="*/ 3447495 w 3465968"/>
                <a:gd name="connsiteY121" fmla="*/ 1754909 h 2521527"/>
                <a:gd name="connsiteX122" fmla="*/ 3456732 w 3465968"/>
                <a:gd name="connsiteY122" fmla="*/ 1727200 h 2521527"/>
                <a:gd name="connsiteX123" fmla="*/ 3465968 w 3465968"/>
                <a:gd name="connsiteY123" fmla="*/ 1690254 h 2521527"/>
                <a:gd name="connsiteX124" fmla="*/ 3456732 w 3465968"/>
                <a:gd name="connsiteY124" fmla="*/ 1459345 h 2521527"/>
                <a:gd name="connsiteX125" fmla="*/ 3447495 w 3465968"/>
                <a:gd name="connsiteY125" fmla="*/ 1431636 h 2521527"/>
                <a:gd name="connsiteX126" fmla="*/ 3345895 w 3465968"/>
                <a:gd name="connsiteY126" fmla="*/ 1311563 h 2521527"/>
                <a:gd name="connsiteX127" fmla="*/ 3253532 w 3465968"/>
                <a:gd name="connsiteY127" fmla="*/ 1256145 h 2521527"/>
                <a:gd name="connsiteX128" fmla="*/ 3207350 w 3465968"/>
                <a:gd name="connsiteY128" fmla="*/ 1228436 h 2521527"/>
                <a:gd name="connsiteX129" fmla="*/ 3170404 w 3465968"/>
                <a:gd name="connsiteY129" fmla="*/ 1200727 h 2521527"/>
                <a:gd name="connsiteX130" fmla="*/ 3124222 w 3465968"/>
                <a:gd name="connsiteY130" fmla="*/ 1182254 h 2521527"/>
                <a:gd name="connsiteX131" fmla="*/ 3078041 w 3465968"/>
                <a:gd name="connsiteY131" fmla="*/ 1154545 h 2521527"/>
                <a:gd name="connsiteX132" fmla="*/ 2994913 w 3465968"/>
                <a:gd name="connsiteY132" fmla="*/ 1108363 h 2521527"/>
                <a:gd name="connsiteX133" fmla="*/ 2957968 w 3465968"/>
                <a:gd name="connsiteY133" fmla="*/ 1080654 h 2521527"/>
                <a:gd name="connsiteX134" fmla="*/ 2911786 w 3465968"/>
                <a:gd name="connsiteY134" fmla="*/ 1062181 h 2521527"/>
                <a:gd name="connsiteX135" fmla="*/ 2856368 w 3465968"/>
                <a:gd name="connsiteY135" fmla="*/ 1025236 h 2521527"/>
                <a:gd name="connsiteX136" fmla="*/ 2791713 w 3465968"/>
                <a:gd name="connsiteY136" fmla="*/ 988290 h 2521527"/>
                <a:gd name="connsiteX137" fmla="*/ 2754768 w 3465968"/>
                <a:gd name="connsiteY137" fmla="*/ 969818 h 2521527"/>
                <a:gd name="connsiteX138" fmla="*/ 2717822 w 3465968"/>
                <a:gd name="connsiteY138" fmla="*/ 942109 h 2521527"/>
                <a:gd name="connsiteX139" fmla="*/ 2690113 w 3465968"/>
                <a:gd name="connsiteY139" fmla="*/ 923636 h 2521527"/>
                <a:gd name="connsiteX140" fmla="*/ 2643932 w 3465968"/>
                <a:gd name="connsiteY140" fmla="*/ 895927 h 2521527"/>
                <a:gd name="connsiteX141" fmla="*/ 2579277 w 3465968"/>
                <a:gd name="connsiteY141" fmla="*/ 849745 h 2521527"/>
                <a:gd name="connsiteX142" fmla="*/ 2551568 w 3465968"/>
                <a:gd name="connsiteY142" fmla="*/ 822036 h 2521527"/>
                <a:gd name="connsiteX143" fmla="*/ 2459204 w 3465968"/>
                <a:gd name="connsiteY143" fmla="*/ 757381 h 2521527"/>
                <a:gd name="connsiteX144" fmla="*/ 2422259 w 3465968"/>
                <a:gd name="connsiteY144" fmla="*/ 720436 h 2521527"/>
                <a:gd name="connsiteX145" fmla="*/ 2292950 w 3465968"/>
                <a:gd name="connsiteY145" fmla="*/ 628072 h 2521527"/>
                <a:gd name="connsiteX146" fmla="*/ 2256004 w 3465968"/>
                <a:gd name="connsiteY146" fmla="*/ 600363 h 2521527"/>
                <a:gd name="connsiteX147" fmla="*/ 2209822 w 3465968"/>
                <a:gd name="connsiteY147" fmla="*/ 572654 h 2521527"/>
                <a:gd name="connsiteX148" fmla="*/ 2108222 w 3465968"/>
                <a:gd name="connsiteY148" fmla="*/ 508000 h 2521527"/>
                <a:gd name="connsiteX149" fmla="*/ 2080513 w 3465968"/>
                <a:gd name="connsiteY149" fmla="*/ 480290 h 2521527"/>
                <a:gd name="connsiteX150" fmla="*/ 1997386 w 3465968"/>
                <a:gd name="connsiteY150" fmla="*/ 434109 h 2521527"/>
                <a:gd name="connsiteX151" fmla="*/ 1969677 w 3465968"/>
                <a:gd name="connsiteY151" fmla="*/ 406400 h 2521527"/>
                <a:gd name="connsiteX152" fmla="*/ 1932732 w 3465968"/>
                <a:gd name="connsiteY152" fmla="*/ 387927 h 2521527"/>
                <a:gd name="connsiteX153" fmla="*/ 1877313 w 3465968"/>
                <a:gd name="connsiteY153" fmla="*/ 360218 h 2521527"/>
                <a:gd name="connsiteX154" fmla="*/ 1637168 w 3465968"/>
                <a:gd name="connsiteY154" fmla="*/ 341745 h 25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465968" h="2521527">
                  <a:moveTo>
                    <a:pt x="1637168" y="341745"/>
                  </a:moveTo>
                  <a:cubicBezTo>
                    <a:pt x="1584829" y="335587"/>
                    <a:pt x="1582215" y="332741"/>
                    <a:pt x="1563277" y="323272"/>
                  </a:cubicBezTo>
                  <a:cubicBezTo>
                    <a:pt x="1553348" y="318308"/>
                    <a:pt x="1545497" y="309764"/>
                    <a:pt x="1535568" y="304800"/>
                  </a:cubicBezTo>
                  <a:cubicBezTo>
                    <a:pt x="1526860" y="300446"/>
                    <a:pt x="1516567" y="299917"/>
                    <a:pt x="1507859" y="295563"/>
                  </a:cubicBezTo>
                  <a:cubicBezTo>
                    <a:pt x="1436247" y="259756"/>
                    <a:pt x="1522081" y="291067"/>
                    <a:pt x="1452441" y="267854"/>
                  </a:cubicBezTo>
                  <a:cubicBezTo>
                    <a:pt x="1384932" y="222847"/>
                    <a:pt x="1469816" y="277783"/>
                    <a:pt x="1387786" y="230909"/>
                  </a:cubicBezTo>
                  <a:cubicBezTo>
                    <a:pt x="1378148" y="225402"/>
                    <a:pt x="1369715" y="217944"/>
                    <a:pt x="1360077" y="212436"/>
                  </a:cubicBezTo>
                  <a:cubicBezTo>
                    <a:pt x="1348123" y="205605"/>
                    <a:pt x="1335087" y="200794"/>
                    <a:pt x="1323132" y="193963"/>
                  </a:cubicBezTo>
                  <a:cubicBezTo>
                    <a:pt x="1313494" y="188455"/>
                    <a:pt x="1305351" y="180454"/>
                    <a:pt x="1295422" y="175490"/>
                  </a:cubicBezTo>
                  <a:cubicBezTo>
                    <a:pt x="1286714" y="171136"/>
                    <a:pt x="1276949" y="169333"/>
                    <a:pt x="1267713" y="166254"/>
                  </a:cubicBezTo>
                  <a:cubicBezTo>
                    <a:pt x="1258477" y="160096"/>
                    <a:pt x="1250148" y="152289"/>
                    <a:pt x="1240004" y="147781"/>
                  </a:cubicBezTo>
                  <a:cubicBezTo>
                    <a:pt x="1222210" y="139873"/>
                    <a:pt x="1184586" y="129309"/>
                    <a:pt x="1184586" y="129309"/>
                  </a:cubicBezTo>
                  <a:cubicBezTo>
                    <a:pt x="1175350" y="123151"/>
                    <a:pt x="1167021" y="115345"/>
                    <a:pt x="1156877" y="110836"/>
                  </a:cubicBezTo>
                  <a:cubicBezTo>
                    <a:pt x="1139083" y="102928"/>
                    <a:pt x="1119932" y="98521"/>
                    <a:pt x="1101459" y="92363"/>
                  </a:cubicBezTo>
                  <a:cubicBezTo>
                    <a:pt x="1092223" y="89284"/>
                    <a:pt x="1083195" y="85488"/>
                    <a:pt x="1073750" y="83127"/>
                  </a:cubicBezTo>
                  <a:cubicBezTo>
                    <a:pt x="1061435" y="80048"/>
                    <a:pt x="1048963" y="77538"/>
                    <a:pt x="1036804" y="73890"/>
                  </a:cubicBezTo>
                  <a:cubicBezTo>
                    <a:pt x="1036719" y="73865"/>
                    <a:pt x="967573" y="50813"/>
                    <a:pt x="953677" y="46181"/>
                  </a:cubicBezTo>
                  <a:cubicBezTo>
                    <a:pt x="944441" y="43102"/>
                    <a:pt x="935413" y="39306"/>
                    <a:pt x="925968" y="36945"/>
                  </a:cubicBezTo>
                  <a:cubicBezTo>
                    <a:pt x="901338" y="30787"/>
                    <a:pt x="876163" y="26500"/>
                    <a:pt x="852077" y="18472"/>
                  </a:cubicBezTo>
                  <a:lnTo>
                    <a:pt x="796659" y="0"/>
                  </a:lnTo>
                  <a:cubicBezTo>
                    <a:pt x="750477" y="3079"/>
                    <a:pt x="704114" y="4125"/>
                    <a:pt x="658113" y="9236"/>
                  </a:cubicBezTo>
                  <a:cubicBezTo>
                    <a:pt x="648437" y="10311"/>
                    <a:pt x="638915" y="13744"/>
                    <a:pt x="630404" y="18472"/>
                  </a:cubicBezTo>
                  <a:cubicBezTo>
                    <a:pt x="610996" y="29254"/>
                    <a:pt x="574986" y="55418"/>
                    <a:pt x="574986" y="55418"/>
                  </a:cubicBezTo>
                  <a:cubicBezTo>
                    <a:pt x="549443" y="132048"/>
                    <a:pt x="592326" y="11497"/>
                    <a:pt x="528804" y="138545"/>
                  </a:cubicBezTo>
                  <a:cubicBezTo>
                    <a:pt x="522647" y="150860"/>
                    <a:pt x="515756" y="162835"/>
                    <a:pt x="510332" y="175490"/>
                  </a:cubicBezTo>
                  <a:cubicBezTo>
                    <a:pt x="506497" y="184439"/>
                    <a:pt x="505449" y="194492"/>
                    <a:pt x="501095" y="203200"/>
                  </a:cubicBezTo>
                  <a:cubicBezTo>
                    <a:pt x="496131" y="213129"/>
                    <a:pt x="488780" y="221673"/>
                    <a:pt x="482622" y="230909"/>
                  </a:cubicBezTo>
                  <a:cubicBezTo>
                    <a:pt x="459407" y="300556"/>
                    <a:pt x="490723" y="214708"/>
                    <a:pt x="454913" y="286327"/>
                  </a:cubicBezTo>
                  <a:cubicBezTo>
                    <a:pt x="416673" y="362807"/>
                    <a:pt x="480145" y="262334"/>
                    <a:pt x="427204" y="341745"/>
                  </a:cubicBezTo>
                  <a:cubicBezTo>
                    <a:pt x="403989" y="411392"/>
                    <a:pt x="435305" y="325544"/>
                    <a:pt x="399495" y="397163"/>
                  </a:cubicBezTo>
                  <a:cubicBezTo>
                    <a:pt x="361255" y="473643"/>
                    <a:pt x="424727" y="373170"/>
                    <a:pt x="371786" y="452581"/>
                  </a:cubicBezTo>
                  <a:cubicBezTo>
                    <a:pt x="346244" y="529210"/>
                    <a:pt x="389125" y="408664"/>
                    <a:pt x="325604" y="535709"/>
                  </a:cubicBezTo>
                  <a:cubicBezTo>
                    <a:pt x="319447" y="548024"/>
                    <a:pt x="312556" y="559999"/>
                    <a:pt x="307132" y="572654"/>
                  </a:cubicBezTo>
                  <a:cubicBezTo>
                    <a:pt x="303297" y="581603"/>
                    <a:pt x="302623" y="591852"/>
                    <a:pt x="297895" y="600363"/>
                  </a:cubicBezTo>
                  <a:cubicBezTo>
                    <a:pt x="287113" y="619770"/>
                    <a:pt x="273265" y="637308"/>
                    <a:pt x="260950" y="655781"/>
                  </a:cubicBezTo>
                  <a:lnTo>
                    <a:pt x="242477" y="683490"/>
                  </a:lnTo>
                  <a:cubicBezTo>
                    <a:pt x="219263" y="753137"/>
                    <a:pt x="250577" y="667292"/>
                    <a:pt x="214768" y="738909"/>
                  </a:cubicBezTo>
                  <a:cubicBezTo>
                    <a:pt x="210414" y="747617"/>
                    <a:pt x="210260" y="758107"/>
                    <a:pt x="205532" y="766618"/>
                  </a:cubicBezTo>
                  <a:cubicBezTo>
                    <a:pt x="194750" y="786026"/>
                    <a:pt x="180901" y="803563"/>
                    <a:pt x="168586" y="822036"/>
                  </a:cubicBezTo>
                  <a:lnTo>
                    <a:pt x="131641" y="877454"/>
                  </a:lnTo>
                  <a:cubicBezTo>
                    <a:pt x="108423" y="947102"/>
                    <a:pt x="139742" y="861252"/>
                    <a:pt x="103932" y="932872"/>
                  </a:cubicBezTo>
                  <a:cubicBezTo>
                    <a:pt x="65696" y="1009344"/>
                    <a:pt x="129157" y="908889"/>
                    <a:pt x="76222" y="988290"/>
                  </a:cubicBezTo>
                  <a:cubicBezTo>
                    <a:pt x="53008" y="1057937"/>
                    <a:pt x="84322" y="972092"/>
                    <a:pt x="48513" y="1043709"/>
                  </a:cubicBezTo>
                  <a:cubicBezTo>
                    <a:pt x="10273" y="1120189"/>
                    <a:pt x="73745" y="1019716"/>
                    <a:pt x="20804" y="1099127"/>
                  </a:cubicBezTo>
                  <a:cubicBezTo>
                    <a:pt x="2677" y="1153509"/>
                    <a:pt x="-10529" y="1166563"/>
                    <a:pt x="11568" y="1228436"/>
                  </a:cubicBezTo>
                  <a:cubicBezTo>
                    <a:pt x="19035" y="1249344"/>
                    <a:pt x="28656" y="1273925"/>
                    <a:pt x="48513" y="1283854"/>
                  </a:cubicBezTo>
                  <a:cubicBezTo>
                    <a:pt x="60828" y="1290012"/>
                    <a:pt x="73652" y="1295243"/>
                    <a:pt x="85459" y="1302327"/>
                  </a:cubicBezTo>
                  <a:cubicBezTo>
                    <a:pt x="104497" y="1313749"/>
                    <a:pt x="119815" y="1332251"/>
                    <a:pt x="140877" y="1339272"/>
                  </a:cubicBezTo>
                  <a:lnTo>
                    <a:pt x="196295" y="1357745"/>
                  </a:lnTo>
                  <a:cubicBezTo>
                    <a:pt x="214768" y="1370060"/>
                    <a:pt x="236015" y="1378991"/>
                    <a:pt x="251713" y="1394690"/>
                  </a:cubicBezTo>
                  <a:cubicBezTo>
                    <a:pt x="272144" y="1415122"/>
                    <a:pt x="281409" y="1428011"/>
                    <a:pt x="307132" y="1440872"/>
                  </a:cubicBezTo>
                  <a:cubicBezTo>
                    <a:pt x="315840" y="1445226"/>
                    <a:pt x="325605" y="1447030"/>
                    <a:pt x="334841" y="1450109"/>
                  </a:cubicBezTo>
                  <a:cubicBezTo>
                    <a:pt x="368408" y="1483676"/>
                    <a:pt x="358024" y="1475905"/>
                    <a:pt x="399495" y="1505527"/>
                  </a:cubicBezTo>
                  <a:cubicBezTo>
                    <a:pt x="408528" y="1511979"/>
                    <a:pt x="417001" y="1519627"/>
                    <a:pt x="427204" y="1524000"/>
                  </a:cubicBezTo>
                  <a:cubicBezTo>
                    <a:pt x="438872" y="1529000"/>
                    <a:pt x="451835" y="1530157"/>
                    <a:pt x="464150" y="1533236"/>
                  </a:cubicBezTo>
                  <a:cubicBezTo>
                    <a:pt x="473386" y="1539394"/>
                    <a:pt x="481930" y="1546745"/>
                    <a:pt x="491859" y="1551709"/>
                  </a:cubicBezTo>
                  <a:cubicBezTo>
                    <a:pt x="500567" y="1556063"/>
                    <a:pt x="511057" y="1556217"/>
                    <a:pt x="519568" y="1560945"/>
                  </a:cubicBezTo>
                  <a:cubicBezTo>
                    <a:pt x="538976" y="1571727"/>
                    <a:pt x="553924" y="1590869"/>
                    <a:pt x="574986" y="1597890"/>
                  </a:cubicBezTo>
                  <a:lnTo>
                    <a:pt x="630404" y="1616363"/>
                  </a:lnTo>
                  <a:cubicBezTo>
                    <a:pt x="639640" y="1622521"/>
                    <a:pt x="649585" y="1627729"/>
                    <a:pt x="658113" y="1634836"/>
                  </a:cubicBezTo>
                  <a:cubicBezTo>
                    <a:pt x="668148" y="1643198"/>
                    <a:pt x="674954" y="1655300"/>
                    <a:pt x="685822" y="1662545"/>
                  </a:cubicBezTo>
                  <a:cubicBezTo>
                    <a:pt x="693923" y="1667946"/>
                    <a:pt x="704295" y="1668702"/>
                    <a:pt x="713532" y="1671781"/>
                  </a:cubicBezTo>
                  <a:lnTo>
                    <a:pt x="796659" y="1727200"/>
                  </a:lnTo>
                  <a:cubicBezTo>
                    <a:pt x="805895" y="1733357"/>
                    <a:pt x="813837" y="1742161"/>
                    <a:pt x="824368" y="1745672"/>
                  </a:cubicBezTo>
                  <a:lnTo>
                    <a:pt x="852077" y="1754909"/>
                  </a:lnTo>
                  <a:cubicBezTo>
                    <a:pt x="864392" y="1764145"/>
                    <a:pt x="875253" y="1775734"/>
                    <a:pt x="889022" y="1782618"/>
                  </a:cubicBezTo>
                  <a:cubicBezTo>
                    <a:pt x="906438" y="1791326"/>
                    <a:pt x="944441" y="1801090"/>
                    <a:pt x="944441" y="1801090"/>
                  </a:cubicBezTo>
                  <a:cubicBezTo>
                    <a:pt x="1015081" y="1854072"/>
                    <a:pt x="947332" y="1806701"/>
                    <a:pt x="1018332" y="1847272"/>
                  </a:cubicBezTo>
                  <a:cubicBezTo>
                    <a:pt x="1027970" y="1852779"/>
                    <a:pt x="1036112" y="1860781"/>
                    <a:pt x="1046041" y="1865745"/>
                  </a:cubicBezTo>
                  <a:cubicBezTo>
                    <a:pt x="1067013" y="1876231"/>
                    <a:pt x="1089723" y="1882968"/>
                    <a:pt x="1110695" y="1893454"/>
                  </a:cubicBezTo>
                  <a:cubicBezTo>
                    <a:pt x="1120624" y="1898418"/>
                    <a:pt x="1128991" y="1906044"/>
                    <a:pt x="1138404" y="1911927"/>
                  </a:cubicBezTo>
                  <a:cubicBezTo>
                    <a:pt x="1153628" y="1921442"/>
                    <a:pt x="1169362" y="1930121"/>
                    <a:pt x="1184586" y="1939636"/>
                  </a:cubicBezTo>
                  <a:cubicBezTo>
                    <a:pt x="1193999" y="1945519"/>
                    <a:pt x="1202048" y="1953839"/>
                    <a:pt x="1212295" y="1958109"/>
                  </a:cubicBezTo>
                  <a:cubicBezTo>
                    <a:pt x="1239256" y="1969343"/>
                    <a:pt x="1268161" y="1975333"/>
                    <a:pt x="1295422" y="1985818"/>
                  </a:cubicBezTo>
                  <a:cubicBezTo>
                    <a:pt x="1308273" y="1990761"/>
                    <a:pt x="1319712" y="1998866"/>
                    <a:pt x="1332368" y="2004290"/>
                  </a:cubicBezTo>
                  <a:cubicBezTo>
                    <a:pt x="1341317" y="2008125"/>
                    <a:pt x="1350961" y="2010108"/>
                    <a:pt x="1360077" y="2013527"/>
                  </a:cubicBezTo>
                  <a:cubicBezTo>
                    <a:pt x="1375601" y="2019349"/>
                    <a:pt x="1391108" y="2025266"/>
                    <a:pt x="1406259" y="2032000"/>
                  </a:cubicBezTo>
                  <a:cubicBezTo>
                    <a:pt x="1418841" y="2037592"/>
                    <a:pt x="1430703" y="2044702"/>
                    <a:pt x="1443204" y="2050472"/>
                  </a:cubicBezTo>
                  <a:cubicBezTo>
                    <a:pt x="1457694" y="2057160"/>
                    <a:pt x="1543991" y="2096383"/>
                    <a:pt x="1572513" y="2105890"/>
                  </a:cubicBezTo>
                  <a:cubicBezTo>
                    <a:pt x="1584556" y="2109904"/>
                    <a:pt x="1597573" y="2110670"/>
                    <a:pt x="1609459" y="2115127"/>
                  </a:cubicBezTo>
                  <a:cubicBezTo>
                    <a:pt x="1622351" y="2119962"/>
                    <a:pt x="1633749" y="2128176"/>
                    <a:pt x="1646404" y="2133600"/>
                  </a:cubicBezTo>
                  <a:cubicBezTo>
                    <a:pt x="1655353" y="2137435"/>
                    <a:pt x="1665164" y="2139001"/>
                    <a:pt x="1674113" y="2142836"/>
                  </a:cubicBezTo>
                  <a:cubicBezTo>
                    <a:pt x="1741734" y="2171816"/>
                    <a:pt x="1679889" y="2153517"/>
                    <a:pt x="1748004" y="2170545"/>
                  </a:cubicBezTo>
                  <a:cubicBezTo>
                    <a:pt x="1760319" y="2176703"/>
                    <a:pt x="1772294" y="2183594"/>
                    <a:pt x="1784950" y="2189018"/>
                  </a:cubicBezTo>
                  <a:cubicBezTo>
                    <a:pt x="1803499" y="2196968"/>
                    <a:pt x="1830858" y="2202804"/>
                    <a:pt x="1849604" y="2207490"/>
                  </a:cubicBezTo>
                  <a:cubicBezTo>
                    <a:pt x="1903964" y="2234670"/>
                    <a:pt x="1873490" y="2221610"/>
                    <a:pt x="1941968" y="2244436"/>
                  </a:cubicBezTo>
                  <a:cubicBezTo>
                    <a:pt x="1951204" y="2247515"/>
                    <a:pt x="1960232" y="2251311"/>
                    <a:pt x="1969677" y="2253672"/>
                  </a:cubicBezTo>
                  <a:cubicBezTo>
                    <a:pt x="1996187" y="2260300"/>
                    <a:pt x="2039563" y="2270142"/>
                    <a:pt x="2062041" y="2281381"/>
                  </a:cubicBezTo>
                  <a:cubicBezTo>
                    <a:pt x="2074356" y="2287539"/>
                    <a:pt x="2086094" y="2295020"/>
                    <a:pt x="2098986" y="2299854"/>
                  </a:cubicBezTo>
                  <a:cubicBezTo>
                    <a:pt x="2152023" y="2319743"/>
                    <a:pt x="2128184" y="2295979"/>
                    <a:pt x="2191350" y="2327563"/>
                  </a:cubicBezTo>
                  <a:cubicBezTo>
                    <a:pt x="2203665" y="2333721"/>
                    <a:pt x="2215403" y="2341202"/>
                    <a:pt x="2228295" y="2346036"/>
                  </a:cubicBezTo>
                  <a:cubicBezTo>
                    <a:pt x="2252807" y="2355228"/>
                    <a:pt x="2297866" y="2359950"/>
                    <a:pt x="2320659" y="2364509"/>
                  </a:cubicBezTo>
                  <a:cubicBezTo>
                    <a:pt x="2333106" y="2366999"/>
                    <a:pt x="2345289" y="2370666"/>
                    <a:pt x="2357604" y="2373745"/>
                  </a:cubicBezTo>
                  <a:cubicBezTo>
                    <a:pt x="2369919" y="2379903"/>
                    <a:pt x="2381894" y="2386794"/>
                    <a:pt x="2394550" y="2392218"/>
                  </a:cubicBezTo>
                  <a:cubicBezTo>
                    <a:pt x="2418692" y="2402564"/>
                    <a:pt x="2433166" y="2402879"/>
                    <a:pt x="2459204" y="2410690"/>
                  </a:cubicBezTo>
                  <a:cubicBezTo>
                    <a:pt x="2459226" y="2410696"/>
                    <a:pt x="2528467" y="2433778"/>
                    <a:pt x="2542332" y="2438400"/>
                  </a:cubicBezTo>
                  <a:cubicBezTo>
                    <a:pt x="2551568" y="2441479"/>
                    <a:pt x="2560494" y="2445727"/>
                    <a:pt x="2570041" y="2447636"/>
                  </a:cubicBezTo>
                  <a:cubicBezTo>
                    <a:pt x="2585435" y="2450715"/>
                    <a:pt x="2601077" y="2452741"/>
                    <a:pt x="2616222" y="2456872"/>
                  </a:cubicBezTo>
                  <a:cubicBezTo>
                    <a:pt x="2635008" y="2461995"/>
                    <a:pt x="2653168" y="2469187"/>
                    <a:pt x="2671641" y="2475345"/>
                  </a:cubicBezTo>
                  <a:lnTo>
                    <a:pt x="2727059" y="2493818"/>
                  </a:lnTo>
                  <a:lnTo>
                    <a:pt x="2754768" y="2503054"/>
                  </a:lnTo>
                  <a:cubicBezTo>
                    <a:pt x="2764004" y="2506133"/>
                    <a:pt x="2772874" y="2510689"/>
                    <a:pt x="2782477" y="2512290"/>
                  </a:cubicBezTo>
                  <a:lnTo>
                    <a:pt x="2837895" y="2521527"/>
                  </a:lnTo>
                  <a:cubicBezTo>
                    <a:pt x="2871762" y="2518448"/>
                    <a:pt x="2906006" y="2518200"/>
                    <a:pt x="2939495" y="2512290"/>
                  </a:cubicBezTo>
                  <a:cubicBezTo>
                    <a:pt x="2958671" y="2508906"/>
                    <a:pt x="2977497" y="2502526"/>
                    <a:pt x="2994913" y="2493818"/>
                  </a:cubicBezTo>
                  <a:cubicBezTo>
                    <a:pt x="3044280" y="2469134"/>
                    <a:pt x="3042327" y="2472512"/>
                    <a:pt x="3096513" y="2429163"/>
                  </a:cubicBezTo>
                  <a:cubicBezTo>
                    <a:pt x="3106713" y="2421003"/>
                    <a:pt x="3116203" y="2411765"/>
                    <a:pt x="3124222" y="2401454"/>
                  </a:cubicBezTo>
                  <a:cubicBezTo>
                    <a:pt x="3137852" y="2383929"/>
                    <a:pt x="3148853" y="2364509"/>
                    <a:pt x="3161168" y="2346036"/>
                  </a:cubicBezTo>
                  <a:lnTo>
                    <a:pt x="3179641" y="2318327"/>
                  </a:lnTo>
                  <a:cubicBezTo>
                    <a:pt x="3185798" y="2309091"/>
                    <a:pt x="3188877" y="2296776"/>
                    <a:pt x="3198113" y="2290618"/>
                  </a:cubicBezTo>
                  <a:lnTo>
                    <a:pt x="3225822" y="2272145"/>
                  </a:lnTo>
                  <a:lnTo>
                    <a:pt x="3244295" y="2216727"/>
                  </a:lnTo>
                  <a:cubicBezTo>
                    <a:pt x="3247374" y="2207491"/>
                    <a:pt x="3248132" y="2197119"/>
                    <a:pt x="3253532" y="2189018"/>
                  </a:cubicBezTo>
                  <a:lnTo>
                    <a:pt x="3272004" y="2161309"/>
                  </a:lnTo>
                  <a:cubicBezTo>
                    <a:pt x="3275083" y="2148994"/>
                    <a:pt x="3275564" y="2135717"/>
                    <a:pt x="3281241" y="2124363"/>
                  </a:cubicBezTo>
                  <a:cubicBezTo>
                    <a:pt x="3291170" y="2104506"/>
                    <a:pt x="3318186" y="2068945"/>
                    <a:pt x="3318186" y="2068945"/>
                  </a:cubicBezTo>
                  <a:cubicBezTo>
                    <a:pt x="3341399" y="1999305"/>
                    <a:pt x="3310088" y="2085139"/>
                    <a:pt x="3345895" y="2013527"/>
                  </a:cubicBezTo>
                  <a:cubicBezTo>
                    <a:pt x="3350249" y="2004819"/>
                    <a:pt x="3351297" y="1994767"/>
                    <a:pt x="3355132" y="1985818"/>
                  </a:cubicBezTo>
                  <a:cubicBezTo>
                    <a:pt x="3360556" y="1973162"/>
                    <a:pt x="3366917" y="1960908"/>
                    <a:pt x="3373604" y="1948872"/>
                  </a:cubicBezTo>
                  <a:cubicBezTo>
                    <a:pt x="3382322" y="1933179"/>
                    <a:pt x="3393884" y="1919033"/>
                    <a:pt x="3401313" y="1902690"/>
                  </a:cubicBezTo>
                  <a:cubicBezTo>
                    <a:pt x="3420525" y="1860423"/>
                    <a:pt x="3417199" y="1849738"/>
                    <a:pt x="3429022" y="1810327"/>
                  </a:cubicBezTo>
                  <a:cubicBezTo>
                    <a:pt x="3434617" y="1791676"/>
                    <a:pt x="3441337" y="1773382"/>
                    <a:pt x="3447495" y="1754909"/>
                  </a:cubicBezTo>
                  <a:cubicBezTo>
                    <a:pt x="3450574" y="1745673"/>
                    <a:pt x="3454371" y="1736645"/>
                    <a:pt x="3456732" y="1727200"/>
                  </a:cubicBezTo>
                  <a:lnTo>
                    <a:pt x="3465968" y="1690254"/>
                  </a:lnTo>
                  <a:cubicBezTo>
                    <a:pt x="3462889" y="1613284"/>
                    <a:pt x="3462220" y="1536180"/>
                    <a:pt x="3456732" y="1459345"/>
                  </a:cubicBezTo>
                  <a:cubicBezTo>
                    <a:pt x="3456038" y="1449634"/>
                    <a:pt x="3452223" y="1440147"/>
                    <a:pt x="3447495" y="1431636"/>
                  </a:cubicBezTo>
                  <a:cubicBezTo>
                    <a:pt x="3425113" y="1391348"/>
                    <a:pt x="3383047" y="1336331"/>
                    <a:pt x="3345895" y="1311563"/>
                  </a:cubicBezTo>
                  <a:cubicBezTo>
                    <a:pt x="3233229" y="1236453"/>
                    <a:pt x="3338733" y="1303479"/>
                    <a:pt x="3253532" y="1256145"/>
                  </a:cubicBezTo>
                  <a:cubicBezTo>
                    <a:pt x="3237839" y="1247427"/>
                    <a:pt x="3222287" y="1238394"/>
                    <a:pt x="3207350" y="1228436"/>
                  </a:cubicBezTo>
                  <a:cubicBezTo>
                    <a:pt x="3194541" y="1219897"/>
                    <a:pt x="3183861" y="1208203"/>
                    <a:pt x="3170404" y="1200727"/>
                  </a:cubicBezTo>
                  <a:cubicBezTo>
                    <a:pt x="3155911" y="1192675"/>
                    <a:pt x="3139051" y="1189669"/>
                    <a:pt x="3124222" y="1182254"/>
                  </a:cubicBezTo>
                  <a:cubicBezTo>
                    <a:pt x="3108165" y="1174226"/>
                    <a:pt x="3093734" y="1163263"/>
                    <a:pt x="3078041" y="1154545"/>
                  </a:cubicBezTo>
                  <a:cubicBezTo>
                    <a:pt x="3025222" y="1125201"/>
                    <a:pt x="3052662" y="1146862"/>
                    <a:pt x="2994913" y="1108363"/>
                  </a:cubicBezTo>
                  <a:cubicBezTo>
                    <a:pt x="2982105" y="1099824"/>
                    <a:pt x="2971425" y="1088130"/>
                    <a:pt x="2957968" y="1080654"/>
                  </a:cubicBezTo>
                  <a:cubicBezTo>
                    <a:pt x="2943475" y="1072602"/>
                    <a:pt x="2926341" y="1070120"/>
                    <a:pt x="2911786" y="1062181"/>
                  </a:cubicBezTo>
                  <a:cubicBezTo>
                    <a:pt x="2892296" y="1051550"/>
                    <a:pt x="2876225" y="1035165"/>
                    <a:pt x="2856368" y="1025236"/>
                  </a:cubicBezTo>
                  <a:cubicBezTo>
                    <a:pt x="2744709" y="969407"/>
                    <a:pt x="2883108" y="1040516"/>
                    <a:pt x="2791713" y="988290"/>
                  </a:cubicBezTo>
                  <a:cubicBezTo>
                    <a:pt x="2779759" y="981459"/>
                    <a:pt x="2766444" y="977115"/>
                    <a:pt x="2754768" y="969818"/>
                  </a:cubicBezTo>
                  <a:cubicBezTo>
                    <a:pt x="2741714" y="961659"/>
                    <a:pt x="2730349" y="951057"/>
                    <a:pt x="2717822" y="942109"/>
                  </a:cubicBezTo>
                  <a:cubicBezTo>
                    <a:pt x="2708789" y="935657"/>
                    <a:pt x="2699526" y="929519"/>
                    <a:pt x="2690113" y="923636"/>
                  </a:cubicBezTo>
                  <a:cubicBezTo>
                    <a:pt x="2674890" y="914121"/>
                    <a:pt x="2658869" y="905885"/>
                    <a:pt x="2643932" y="895927"/>
                  </a:cubicBezTo>
                  <a:cubicBezTo>
                    <a:pt x="2621895" y="881236"/>
                    <a:pt x="2599958" y="866290"/>
                    <a:pt x="2579277" y="849745"/>
                  </a:cubicBezTo>
                  <a:cubicBezTo>
                    <a:pt x="2569077" y="841585"/>
                    <a:pt x="2561879" y="830055"/>
                    <a:pt x="2551568" y="822036"/>
                  </a:cubicBezTo>
                  <a:cubicBezTo>
                    <a:pt x="2506821" y="787233"/>
                    <a:pt x="2497631" y="791004"/>
                    <a:pt x="2459204" y="757381"/>
                  </a:cubicBezTo>
                  <a:cubicBezTo>
                    <a:pt x="2446097" y="745913"/>
                    <a:pt x="2435638" y="731585"/>
                    <a:pt x="2422259" y="720436"/>
                  </a:cubicBezTo>
                  <a:cubicBezTo>
                    <a:pt x="2359805" y="668392"/>
                    <a:pt x="2352929" y="670058"/>
                    <a:pt x="2292950" y="628072"/>
                  </a:cubicBezTo>
                  <a:cubicBezTo>
                    <a:pt x="2280339" y="619244"/>
                    <a:pt x="2268813" y="608902"/>
                    <a:pt x="2256004" y="600363"/>
                  </a:cubicBezTo>
                  <a:cubicBezTo>
                    <a:pt x="2241067" y="590405"/>
                    <a:pt x="2224529" y="582949"/>
                    <a:pt x="2209822" y="572654"/>
                  </a:cubicBezTo>
                  <a:cubicBezTo>
                    <a:pt x="2116359" y="507230"/>
                    <a:pt x="2213913" y="560845"/>
                    <a:pt x="2108222" y="508000"/>
                  </a:cubicBezTo>
                  <a:cubicBezTo>
                    <a:pt x="2098986" y="498763"/>
                    <a:pt x="2090963" y="488128"/>
                    <a:pt x="2080513" y="480290"/>
                  </a:cubicBezTo>
                  <a:cubicBezTo>
                    <a:pt x="2057314" y="462890"/>
                    <a:pt x="2023707" y="447269"/>
                    <a:pt x="1997386" y="434109"/>
                  </a:cubicBezTo>
                  <a:cubicBezTo>
                    <a:pt x="1988150" y="424873"/>
                    <a:pt x="1980306" y="413992"/>
                    <a:pt x="1969677" y="406400"/>
                  </a:cubicBezTo>
                  <a:cubicBezTo>
                    <a:pt x="1958473" y="398397"/>
                    <a:pt x="1944687" y="394758"/>
                    <a:pt x="1932732" y="387927"/>
                  </a:cubicBezTo>
                  <a:cubicBezTo>
                    <a:pt x="1882600" y="359280"/>
                    <a:pt x="1928113" y="377151"/>
                    <a:pt x="1877313" y="360218"/>
                  </a:cubicBezTo>
                  <a:cubicBezTo>
                    <a:pt x="1765538" y="285700"/>
                    <a:pt x="1689507" y="347903"/>
                    <a:pt x="1637168" y="341745"/>
                  </a:cubicBezTo>
                  <a:close/>
                </a:path>
              </a:pathLst>
            </a:custGeom>
            <a:solidFill>
              <a:srgbClr val="4A7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71597" y="0"/>
            <a:ext cx="4022447" cy="6003636"/>
            <a:chOff x="337127" y="-1"/>
            <a:chExt cx="4401127" cy="606846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16005" t="4968" r="2774" b="2987"/>
            <a:stretch/>
          </p:blipFill>
          <p:spPr>
            <a:xfrm>
              <a:off x="337127" y="-1"/>
              <a:ext cx="4401127" cy="6068465"/>
            </a:xfrm>
            <a:prstGeom prst="rect">
              <a:avLst/>
            </a:prstGeom>
          </p:spPr>
        </p:pic>
        <p:sp>
          <p:nvSpPr>
            <p:cNvPr id="10" name="Полилиния 9"/>
            <p:cNvSpPr/>
            <p:nvPr/>
          </p:nvSpPr>
          <p:spPr>
            <a:xfrm>
              <a:off x="773523" y="2198255"/>
              <a:ext cx="3465968" cy="2521527"/>
            </a:xfrm>
            <a:custGeom>
              <a:avLst/>
              <a:gdLst>
                <a:gd name="connsiteX0" fmla="*/ 1637168 w 3465968"/>
                <a:gd name="connsiteY0" fmla="*/ 341745 h 2521527"/>
                <a:gd name="connsiteX1" fmla="*/ 1563277 w 3465968"/>
                <a:gd name="connsiteY1" fmla="*/ 323272 h 2521527"/>
                <a:gd name="connsiteX2" fmla="*/ 1535568 w 3465968"/>
                <a:gd name="connsiteY2" fmla="*/ 304800 h 2521527"/>
                <a:gd name="connsiteX3" fmla="*/ 1507859 w 3465968"/>
                <a:gd name="connsiteY3" fmla="*/ 295563 h 2521527"/>
                <a:gd name="connsiteX4" fmla="*/ 1452441 w 3465968"/>
                <a:gd name="connsiteY4" fmla="*/ 267854 h 2521527"/>
                <a:gd name="connsiteX5" fmla="*/ 1387786 w 3465968"/>
                <a:gd name="connsiteY5" fmla="*/ 230909 h 2521527"/>
                <a:gd name="connsiteX6" fmla="*/ 1360077 w 3465968"/>
                <a:gd name="connsiteY6" fmla="*/ 212436 h 2521527"/>
                <a:gd name="connsiteX7" fmla="*/ 1323132 w 3465968"/>
                <a:gd name="connsiteY7" fmla="*/ 193963 h 2521527"/>
                <a:gd name="connsiteX8" fmla="*/ 1295422 w 3465968"/>
                <a:gd name="connsiteY8" fmla="*/ 175490 h 2521527"/>
                <a:gd name="connsiteX9" fmla="*/ 1267713 w 3465968"/>
                <a:gd name="connsiteY9" fmla="*/ 166254 h 2521527"/>
                <a:gd name="connsiteX10" fmla="*/ 1240004 w 3465968"/>
                <a:gd name="connsiteY10" fmla="*/ 147781 h 2521527"/>
                <a:gd name="connsiteX11" fmla="*/ 1184586 w 3465968"/>
                <a:gd name="connsiteY11" fmla="*/ 129309 h 2521527"/>
                <a:gd name="connsiteX12" fmla="*/ 1156877 w 3465968"/>
                <a:gd name="connsiteY12" fmla="*/ 110836 h 2521527"/>
                <a:gd name="connsiteX13" fmla="*/ 1101459 w 3465968"/>
                <a:gd name="connsiteY13" fmla="*/ 92363 h 2521527"/>
                <a:gd name="connsiteX14" fmla="*/ 1073750 w 3465968"/>
                <a:gd name="connsiteY14" fmla="*/ 83127 h 2521527"/>
                <a:gd name="connsiteX15" fmla="*/ 1036804 w 3465968"/>
                <a:gd name="connsiteY15" fmla="*/ 73890 h 2521527"/>
                <a:gd name="connsiteX16" fmla="*/ 953677 w 3465968"/>
                <a:gd name="connsiteY16" fmla="*/ 46181 h 2521527"/>
                <a:gd name="connsiteX17" fmla="*/ 925968 w 3465968"/>
                <a:gd name="connsiteY17" fmla="*/ 36945 h 2521527"/>
                <a:gd name="connsiteX18" fmla="*/ 852077 w 3465968"/>
                <a:gd name="connsiteY18" fmla="*/ 18472 h 2521527"/>
                <a:gd name="connsiteX19" fmla="*/ 796659 w 3465968"/>
                <a:gd name="connsiteY19" fmla="*/ 0 h 2521527"/>
                <a:gd name="connsiteX20" fmla="*/ 658113 w 3465968"/>
                <a:gd name="connsiteY20" fmla="*/ 9236 h 2521527"/>
                <a:gd name="connsiteX21" fmla="*/ 630404 w 3465968"/>
                <a:gd name="connsiteY21" fmla="*/ 18472 h 2521527"/>
                <a:gd name="connsiteX22" fmla="*/ 574986 w 3465968"/>
                <a:gd name="connsiteY22" fmla="*/ 55418 h 2521527"/>
                <a:gd name="connsiteX23" fmla="*/ 528804 w 3465968"/>
                <a:gd name="connsiteY23" fmla="*/ 138545 h 2521527"/>
                <a:gd name="connsiteX24" fmla="*/ 510332 w 3465968"/>
                <a:gd name="connsiteY24" fmla="*/ 175490 h 2521527"/>
                <a:gd name="connsiteX25" fmla="*/ 501095 w 3465968"/>
                <a:gd name="connsiteY25" fmla="*/ 203200 h 2521527"/>
                <a:gd name="connsiteX26" fmla="*/ 482622 w 3465968"/>
                <a:gd name="connsiteY26" fmla="*/ 230909 h 2521527"/>
                <a:gd name="connsiteX27" fmla="*/ 454913 w 3465968"/>
                <a:gd name="connsiteY27" fmla="*/ 286327 h 2521527"/>
                <a:gd name="connsiteX28" fmla="*/ 427204 w 3465968"/>
                <a:gd name="connsiteY28" fmla="*/ 341745 h 2521527"/>
                <a:gd name="connsiteX29" fmla="*/ 399495 w 3465968"/>
                <a:gd name="connsiteY29" fmla="*/ 397163 h 2521527"/>
                <a:gd name="connsiteX30" fmla="*/ 371786 w 3465968"/>
                <a:gd name="connsiteY30" fmla="*/ 452581 h 2521527"/>
                <a:gd name="connsiteX31" fmla="*/ 325604 w 3465968"/>
                <a:gd name="connsiteY31" fmla="*/ 535709 h 2521527"/>
                <a:gd name="connsiteX32" fmla="*/ 307132 w 3465968"/>
                <a:gd name="connsiteY32" fmla="*/ 572654 h 2521527"/>
                <a:gd name="connsiteX33" fmla="*/ 297895 w 3465968"/>
                <a:gd name="connsiteY33" fmla="*/ 600363 h 2521527"/>
                <a:gd name="connsiteX34" fmla="*/ 260950 w 3465968"/>
                <a:gd name="connsiteY34" fmla="*/ 655781 h 2521527"/>
                <a:gd name="connsiteX35" fmla="*/ 242477 w 3465968"/>
                <a:gd name="connsiteY35" fmla="*/ 683490 h 2521527"/>
                <a:gd name="connsiteX36" fmla="*/ 214768 w 3465968"/>
                <a:gd name="connsiteY36" fmla="*/ 738909 h 2521527"/>
                <a:gd name="connsiteX37" fmla="*/ 205532 w 3465968"/>
                <a:gd name="connsiteY37" fmla="*/ 766618 h 2521527"/>
                <a:gd name="connsiteX38" fmla="*/ 168586 w 3465968"/>
                <a:gd name="connsiteY38" fmla="*/ 822036 h 2521527"/>
                <a:gd name="connsiteX39" fmla="*/ 131641 w 3465968"/>
                <a:gd name="connsiteY39" fmla="*/ 877454 h 2521527"/>
                <a:gd name="connsiteX40" fmla="*/ 103932 w 3465968"/>
                <a:gd name="connsiteY40" fmla="*/ 932872 h 2521527"/>
                <a:gd name="connsiteX41" fmla="*/ 76222 w 3465968"/>
                <a:gd name="connsiteY41" fmla="*/ 988290 h 2521527"/>
                <a:gd name="connsiteX42" fmla="*/ 48513 w 3465968"/>
                <a:gd name="connsiteY42" fmla="*/ 1043709 h 2521527"/>
                <a:gd name="connsiteX43" fmla="*/ 20804 w 3465968"/>
                <a:gd name="connsiteY43" fmla="*/ 1099127 h 2521527"/>
                <a:gd name="connsiteX44" fmla="*/ 11568 w 3465968"/>
                <a:gd name="connsiteY44" fmla="*/ 1228436 h 2521527"/>
                <a:gd name="connsiteX45" fmla="*/ 48513 w 3465968"/>
                <a:gd name="connsiteY45" fmla="*/ 1283854 h 2521527"/>
                <a:gd name="connsiteX46" fmla="*/ 85459 w 3465968"/>
                <a:gd name="connsiteY46" fmla="*/ 1302327 h 2521527"/>
                <a:gd name="connsiteX47" fmla="*/ 140877 w 3465968"/>
                <a:gd name="connsiteY47" fmla="*/ 1339272 h 2521527"/>
                <a:gd name="connsiteX48" fmla="*/ 196295 w 3465968"/>
                <a:gd name="connsiteY48" fmla="*/ 1357745 h 2521527"/>
                <a:gd name="connsiteX49" fmla="*/ 251713 w 3465968"/>
                <a:gd name="connsiteY49" fmla="*/ 1394690 h 2521527"/>
                <a:gd name="connsiteX50" fmla="*/ 307132 w 3465968"/>
                <a:gd name="connsiteY50" fmla="*/ 1440872 h 2521527"/>
                <a:gd name="connsiteX51" fmla="*/ 334841 w 3465968"/>
                <a:gd name="connsiteY51" fmla="*/ 1450109 h 2521527"/>
                <a:gd name="connsiteX52" fmla="*/ 399495 w 3465968"/>
                <a:gd name="connsiteY52" fmla="*/ 1505527 h 2521527"/>
                <a:gd name="connsiteX53" fmla="*/ 427204 w 3465968"/>
                <a:gd name="connsiteY53" fmla="*/ 1524000 h 2521527"/>
                <a:gd name="connsiteX54" fmla="*/ 464150 w 3465968"/>
                <a:gd name="connsiteY54" fmla="*/ 1533236 h 2521527"/>
                <a:gd name="connsiteX55" fmla="*/ 491859 w 3465968"/>
                <a:gd name="connsiteY55" fmla="*/ 1551709 h 2521527"/>
                <a:gd name="connsiteX56" fmla="*/ 519568 w 3465968"/>
                <a:gd name="connsiteY56" fmla="*/ 1560945 h 2521527"/>
                <a:gd name="connsiteX57" fmla="*/ 574986 w 3465968"/>
                <a:gd name="connsiteY57" fmla="*/ 1597890 h 2521527"/>
                <a:gd name="connsiteX58" fmla="*/ 630404 w 3465968"/>
                <a:gd name="connsiteY58" fmla="*/ 1616363 h 2521527"/>
                <a:gd name="connsiteX59" fmla="*/ 658113 w 3465968"/>
                <a:gd name="connsiteY59" fmla="*/ 1634836 h 2521527"/>
                <a:gd name="connsiteX60" fmla="*/ 685822 w 3465968"/>
                <a:gd name="connsiteY60" fmla="*/ 1662545 h 2521527"/>
                <a:gd name="connsiteX61" fmla="*/ 713532 w 3465968"/>
                <a:gd name="connsiteY61" fmla="*/ 1671781 h 2521527"/>
                <a:gd name="connsiteX62" fmla="*/ 796659 w 3465968"/>
                <a:gd name="connsiteY62" fmla="*/ 1727200 h 2521527"/>
                <a:gd name="connsiteX63" fmla="*/ 824368 w 3465968"/>
                <a:gd name="connsiteY63" fmla="*/ 1745672 h 2521527"/>
                <a:gd name="connsiteX64" fmla="*/ 852077 w 3465968"/>
                <a:gd name="connsiteY64" fmla="*/ 1754909 h 2521527"/>
                <a:gd name="connsiteX65" fmla="*/ 889022 w 3465968"/>
                <a:gd name="connsiteY65" fmla="*/ 1782618 h 2521527"/>
                <a:gd name="connsiteX66" fmla="*/ 944441 w 3465968"/>
                <a:gd name="connsiteY66" fmla="*/ 1801090 h 2521527"/>
                <a:gd name="connsiteX67" fmla="*/ 1018332 w 3465968"/>
                <a:gd name="connsiteY67" fmla="*/ 1847272 h 2521527"/>
                <a:gd name="connsiteX68" fmla="*/ 1046041 w 3465968"/>
                <a:gd name="connsiteY68" fmla="*/ 1865745 h 2521527"/>
                <a:gd name="connsiteX69" fmla="*/ 1110695 w 3465968"/>
                <a:gd name="connsiteY69" fmla="*/ 1893454 h 2521527"/>
                <a:gd name="connsiteX70" fmla="*/ 1138404 w 3465968"/>
                <a:gd name="connsiteY70" fmla="*/ 1911927 h 2521527"/>
                <a:gd name="connsiteX71" fmla="*/ 1184586 w 3465968"/>
                <a:gd name="connsiteY71" fmla="*/ 1939636 h 2521527"/>
                <a:gd name="connsiteX72" fmla="*/ 1212295 w 3465968"/>
                <a:gd name="connsiteY72" fmla="*/ 1958109 h 2521527"/>
                <a:gd name="connsiteX73" fmla="*/ 1295422 w 3465968"/>
                <a:gd name="connsiteY73" fmla="*/ 1985818 h 2521527"/>
                <a:gd name="connsiteX74" fmla="*/ 1332368 w 3465968"/>
                <a:gd name="connsiteY74" fmla="*/ 2004290 h 2521527"/>
                <a:gd name="connsiteX75" fmla="*/ 1360077 w 3465968"/>
                <a:gd name="connsiteY75" fmla="*/ 2013527 h 2521527"/>
                <a:gd name="connsiteX76" fmla="*/ 1406259 w 3465968"/>
                <a:gd name="connsiteY76" fmla="*/ 2032000 h 2521527"/>
                <a:gd name="connsiteX77" fmla="*/ 1443204 w 3465968"/>
                <a:gd name="connsiteY77" fmla="*/ 2050472 h 2521527"/>
                <a:gd name="connsiteX78" fmla="*/ 1572513 w 3465968"/>
                <a:gd name="connsiteY78" fmla="*/ 2105890 h 2521527"/>
                <a:gd name="connsiteX79" fmla="*/ 1609459 w 3465968"/>
                <a:gd name="connsiteY79" fmla="*/ 2115127 h 2521527"/>
                <a:gd name="connsiteX80" fmla="*/ 1646404 w 3465968"/>
                <a:gd name="connsiteY80" fmla="*/ 2133600 h 2521527"/>
                <a:gd name="connsiteX81" fmla="*/ 1674113 w 3465968"/>
                <a:gd name="connsiteY81" fmla="*/ 2142836 h 2521527"/>
                <a:gd name="connsiteX82" fmla="*/ 1748004 w 3465968"/>
                <a:gd name="connsiteY82" fmla="*/ 2170545 h 2521527"/>
                <a:gd name="connsiteX83" fmla="*/ 1784950 w 3465968"/>
                <a:gd name="connsiteY83" fmla="*/ 2189018 h 2521527"/>
                <a:gd name="connsiteX84" fmla="*/ 1849604 w 3465968"/>
                <a:gd name="connsiteY84" fmla="*/ 2207490 h 2521527"/>
                <a:gd name="connsiteX85" fmla="*/ 1941968 w 3465968"/>
                <a:gd name="connsiteY85" fmla="*/ 2244436 h 2521527"/>
                <a:gd name="connsiteX86" fmla="*/ 1969677 w 3465968"/>
                <a:gd name="connsiteY86" fmla="*/ 2253672 h 2521527"/>
                <a:gd name="connsiteX87" fmla="*/ 2062041 w 3465968"/>
                <a:gd name="connsiteY87" fmla="*/ 2281381 h 2521527"/>
                <a:gd name="connsiteX88" fmla="*/ 2098986 w 3465968"/>
                <a:gd name="connsiteY88" fmla="*/ 2299854 h 2521527"/>
                <a:gd name="connsiteX89" fmla="*/ 2191350 w 3465968"/>
                <a:gd name="connsiteY89" fmla="*/ 2327563 h 2521527"/>
                <a:gd name="connsiteX90" fmla="*/ 2228295 w 3465968"/>
                <a:gd name="connsiteY90" fmla="*/ 2346036 h 2521527"/>
                <a:gd name="connsiteX91" fmla="*/ 2320659 w 3465968"/>
                <a:gd name="connsiteY91" fmla="*/ 2364509 h 2521527"/>
                <a:gd name="connsiteX92" fmla="*/ 2357604 w 3465968"/>
                <a:gd name="connsiteY92" fmla="*/ 2373745 h 2521527"/>
                <a:gd name="connsiteX93" fmla="*/ 2394550 w 3465968"/>
                <a:gd name="connsiteY93" fmla="*/ 2392218 h 2521527"/>
                <a:gd name="connsiteX94" fmla="*/ 2459204 w 3465968"/>
                <a:gd name="connsiteY94" fmla="*/ 2410690 h 2521527"/>
                <a:gd name="connsiteX95" fmla="*/ 2542332 w 3465968"/>
                <a:gd name="connsiteY95" fmla="*/ 2438400 h 2521527"/>
                <a:gd name="connsiteX96" fmla="*/ 2570041 w 3465968"/>
                <a:gd name="connsiteY96" fmla="*/ 2447636 h 2521527"/>
                <a:gd name="connsiteX97" fmla="*/ 2616222 w 3465968"/>
                <a:gd name="connsiteY97" fmla="*/ 2456872 h 2521527"/>
                <a:gd name="connsiteX98" fmla="*/ 2671641 w 3465968"/>
                <a:gd name="connsiteY98" fmla="*/ 2475345 h 2521527"/>
                <a:gd name="connsiteX99" fmla="*/ 2727059 w 3465968"/>
                <a:gd name="connsiteY99" fmla="*/ 2493818 h 2521527"/>
                <a:gd name="connsiteX100" fmla="*/ 2754768 w 3465968"/>
                <a:gd name="connsiteY100" fmla="*/ 2503054 h 2521527"/>
                <a:gd name="connsiteX101" fmla="*/ 2782477 w 3465968"/>
                <a:gd name="connsiteY101" fmla="*/ 2512290 h 2521527"/>
                <a:gd name="connsiteX102" fmla="*/ 2837895 w 3465968"/>
                <a:gd name="connsiteY102" fmla="*/ 2521527 h 2521527"/>
                <a:gd name="connsiteX103" fmla="*/ 2939495 w 3465968"/>
                <a:gd name="connsiteY103" fmla="*/ 2512290 h 2521527"/>
                <a:gd name="connsiteX104" fmla="*/ 2994913 w 3465968"/>
                <a:gd name="connsiteY104" fmla="*/ 2493818 h 2521527"/>
                <a:gd name="connsiteX105" fmla="*/ 3096513 w 3465968"/>
                <a:gd name="connsiteY105" fmla="*/ 2429163 h 2521527"/>
                <a:gd name="connsiteX106" fmla="*/ 3124222 w 3465968"/>
                <a:gd name="connsiteY106" fmla="*/ 2401454 h 2521527"/>
                <a:gd name="connsiteX107" fmla="*/ 3161168 w 3465968"/>
                <a:gd name="connsiteY107" fmla="*/ 2346036 h 2521527"/>
                <a:gd name="connsiteX108" fmla="*/ 3179641 w 3465968"/>
                <a:gd name="connsiteY108" fmla="*/ 2318327 h 2521527"/>
                <a:gd name="connsiteX109" fmla="*/ 3198113 w 3465968"/>
                <a:gd name="connsiteY109" fmla="*/ 2290618 h 2521527"/>
                <a:gd name="connsiteX110" fmla="*/ 3225822 w 3465968"/>
                <a:gd name="connsiteY110" fmla="*/ 2272145 h 2521527"/>
                <a:gd name="connsiteX111" fmla="*/ 3244295 w 3465968"/>
                <a:gd name="connsiteY111" fmla="*/ 2216727 h 2521527"/>
                <a:gd name="connsiteX112" fmla="*/ 3253532 w 3465968"/>
                <a:gd name="connsiteY112" fmla="*/ 2189018 h 2521527"/>
                <a:gd name="connsiteX113" fmla="*/ 3272004 w 3465968"/>
                <a:gd name="connsiteY113" fmla="*/ 2161309 h 2521527"/>
                <a:gd name="connsiteX114" fmla="*/ 3281241 w 3465968"/>
                <a:gd name="connsiteY114" fmla="*/ 2124363 h 2521527"/>
                <a:gd name="connsiteX115" fmla="*/ 3318186 w 3465968"/>
                <a:gd name="connsiteY115" fmla="*/ 2068945 h 2521527"/>
                <a:gd name="connsiteX116" fmla="*/ 3345895 w 3465968"/>
                <a:gd name="connsiteY116" fmla="*/ 2013527 h 2521527"/>
                <a:gd name="connsiteX117" fmla="*/ 3355132 w 3465968"/>
                <a:gd name="connsiteY117" fmla="*/ 1985818 h 2521527"/>
                <a:gd name="connsiteX118" fmla="*/ 3373604 w 3465968"/>
                <a:gd name="connsiteY118" fmla="*/ 1948872 h 2521527"/>
                <a:gd name="connsiteX119" fmla="*/ 3401313 w 3465968"/>
                <a:gd name="connsiteY119" fmla="*/ 1902690 h 2521527"/>
                <a:gd name="connsiteX120" fmla="*/ 3429022 w 3465968"/>
                <a:gd name="connsiteY120" fmla="*/ 1810327 h 2521527"/>
                <a:gd name="connsiteX121" fmla="*/ 3447495 w 3465968"/>
                <a:gd name="connsiteY121" fmla="*/ 1754909 h 2521527"/>
                <a:gd name="connsiteX122" fmla="*/ 3456732 w 3465968"/>
                <a:gd name="connsiteY122" fmla="*/ 1727200 h 2521527"/>
                <a:gd name="connsiteX123" fmla="*/ 3465968 w 3465968"/>
                <a:gd name="connsiteY123" fmla="*/ 1690254 h 2521527"/>
                <a:gd name="connsiteX124" fmla="*/ 3456732 w 3465968"/>
                <a:gd name="connsiteY124" fmla="*/ 1459345 h 2521527"/>
                <a:gd name="connsiteX125" fmla="*/ 3447495 w 3465968"/>
                <a:gd name="connsiteY125" fmla="*/ 1431636 h 2521527"/>
                <a:gd name="connsiteX126" fmla="*/ 3345895 w 3465968"/>
                <a:gd name="connsiteY126" fmla="*/ 1311563 h 2521527"/>
                <a:gd name="connsiteX127" fmla="*/ 3253532 w 3465968"/>
                <a:gd name="connsiteY127" fmla="*/ 1256145 h 2521527"/>
                <a:gd name="connsiteX128" fmla="*/ 3207350 w 3465968"/>
                <a:gd name="connsiteY128" fmla="*/ 1228436 h 2521527"/>
                <a:gd name="connsiteX129" fmla="*/ 3170404 w 3465968"/>
                <a:gd name="connsiteY129" fmla="*/ 1200727 h 2521527"/>
                <a:gd name="connsiteX130" fmla="*/ 3124222 w 3465968"/>
                <a:gd name="connsiteY130" fmla="*/ 1182254 h 2521527"/>
                <a:gd name="connsiteX131" fmla="*/ 3078041 w 3465968"/>
                <a:gd name="connsiteY131" fmla="*/ 1154545 h 2521527"/>
                <a:gd name="connsiteX132" fmla="*/ 2994913 w 3465968"/>
                <a:gd name="connsiteY132" fmla="*/ 1108363 h 2521527"/>
                <a:gd name="connsiteX133" fmla="*/ 2957968 w 3465968"/>
                <a:gd name="connsiteY133" fmla="*/ 1080654 h 2521527"/>
                <a:gd name="connsiteX134" fmla="*/ 2911786 w 3465968"/>
                <a:gd name="connsiteY134" fmla="*/ 1062181 h 2521527"/>
                <a:gd name="connsiteX135" fmla="*/ 2856368 w 3465968"/>
                <a:gd name="connsiteY135" fmla="*/ 1025236 h 2521527"/>
                <a:gd name="connsiteX136" fmla="*/ 2791713 w 3465968"/>
                <a:gd name="connsiteY136" fmla="*/ 988290 h 2521527"/>
                <a:gd name="connsiteX137" fmla="*/ 2754768 w 3465968"/>
                <a:gd name="connsiteY137" fmla="*/ 969818 h 2521527"/>
                <a:gd name="connsiteX138" fmla="*/ 2717822 w 3465968"/>
                <a:gd name="connsiteY138" fmla="*/ 942109 h 2521527"/>
                <a:gd name="connsiteX139" fmla="*/ 2690113 w 3465968"/>
                <a:gd name="connsiteY139" fmla="*/ 923636 h 2521527"/>
                <a:gd name="connsiteX140" fmla="*/ 2643932 w 3465968"/>
                <a:gd name="connsiteY140" fmla="*/ 895927 h 2521527"/>
                <a:gd name="connsiteX141" fmla="*/ 2579277 w 3465968"/>
                <a:gd name="connsiteY141" fmla="*/ 849745 h 2521527"/>
                <a:gd name="connsiteX142" fmla="*/ 2551568 w 3465968"/>
                <a:gd name="connsiteY142" fmla="*/ 822036 h 2521527"/>
                <a:gd name="connsiteX143" fmla="*/ 2459204 w 3465968"/>
                <a:gd name="connsiteY143" fmla="*/ 757381 h 2521527"/>
                <a:gd name="connsiteX144" fmla="*/ 2422259 w 3465968"/>
                <a:gd name="connsiteY144" fmla="*/ 720436 h 2521527"/>
                <a:gd name="connsiteX145" fmla="*/ 2292950 w 3465968"/>
                <a:gd name="connsiteY145" fmla="*/ 628072 h 2521527"/>
                <a:gd name="connsiteX146" fmla="*/ 2256004 w 3465968"/>
                <a:gd name="connsiteY146" fmla="*/ 600363 h 2521527"/>
                <a:gd name="connsiteX147" fmla="*/ 2209822 w 3465968"/>
                <a:gd name="connsiteY147" fmla="*/ 572654 h 2521527"/>
                <a:gd name="connsiteX148" fmla="*/ 2108222 w 3465968"/>
                <a:gd name="connsiteY148" fmla="*/ 508000 h 2521527"/>
                <a:gd name="connsiteX149" fmla="*/ 2080513 w 3465968"/>
                <a:gd name="connsiteY149" fmla="*/ 480290 h 2521527"/>
                <a:gd name="connsiteX150" fmla="*/ 1997386 w 3465968"/>
                <a:gd name="connsiteY150" fmla="*/ 434109 h 2521527"/>
                <a:gd name="connsiteX151" fmla="*/ 1969677 w 3465968"/>
                <a:gd name="connsiteY151" fmla="*/ 406400 h 2521527"/>
                <a:gd name="connsiteX152" fmla="*/ 1932732 w 3465968"/>
                <a:gd name="connsiteY152" fmla="*/ 387927 h 2521527"/>
                <a:gd name="connsiteX153" fmla="*/ 1877313 w 3465968"/>
                <a:gd name="connsiteY153" fmla="*/ 360218 h 2521527"/>
                <a:gd name="connsiteX154" fmla="*/ 1637168 w 3465968"/>
                <a:gd name="connsiteY154" fmla="*/ 341745 h 25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465968" h="2521527">
                  <a:moveTo>
                    <a:pt x="1637168" y="341745"/>
                  </a:moveTo>
                  <a:cubicBezTo>
                    <a:pt x="1584829" y="335587"/>
                    <a:pt x="1582215" y="332741"/>
                    <a:pt x="1563277" y="323272"/>
                  </a:cubicBezTo>
                  <a:cubicBezTo>
                    <a:pt x="1553348" y="318308"/>
                    <a:pt x="1545497" y="309764"/>
                    <a:pt x="1535568" y="304800"/>
                  </a:cubicBezTo>
                  <a:cubicBezTo>
                    <a:pt x="1526860" y="300446"/>
                    <a:pt x="1516567" y="299917"/>
                    <a:pt x="1507859" y="295563"/>
                  </a:cubicBezTo>
                  <a:cubicBezTo>
                    <a:pt x="1436247" y="259756"/>
                    <a:pt x="1522081" y="291067"/>
                    <a:pt x="1452441" y="267854"/>
                  </a:cubicBezTo>
                  <a:cubicBezTo>
                    <a:pt x="1384932" y="222847"/>
                    <a:pt x="1469816" y="277783"/>
                    <a:pt x="1387786" y="230909"/>
                  </a:cubicBezTo>
                  <a:cubicBezTo>
                    <a:pt x="1378148" y="225402"/>
                    <a:pt x="1369715" y="217944"/>
                    <a:pt x="1360077" y="212436"/>
                  </a:cubicBezTo>
                  <a:cubicBezTo>
                    <a:pt x="1348123" y="205605"/>
                    <a:pt x="1335087" y="200794"/>
                    <a:pt x="1323132" y="193963"/>
                  </a:cubicBezTo>
                  <a:cubicBezTo>
                    <a:pt x="1313494" y="188455"/>
                    <a:pt x="1305351" y="180454"/>
                    <a:pt x="1295422" y="175490"/>
                  </a:cubicBezTo>
                  <a:cubicBezTo>
                    <a:pt x="1286714" y="171136"/>
                    <a:pt x="1276949" y="169333"/>
                    <a:pt x="1267713" y="166254"/>
                  </a:cubicBezTo>
                  <a:cubicBezTo>
                    <a:pt x="1258477" y="160096"/>
                    <a:pt x="1250148" y="152289"/>
                    <a:pt x="1240004" y="147781"/>
                  </a:cubicBezTo>
                  <a:cubicBezTo>
                    <a:pt x="1222210" y="139873"/>
                    <a:pt x="1184586" y="129309"/>
                    <a:pt x="1184586" y="129309"/>
                  </a:cubicBezTo>
                  <a:cubicBezTo>
                    <a:pt x="1175350" y="123151"/>
                    <a:pt x="1167021" y="115345"/>
                    <a:pt x="1156877" y="110836"/>
                  </a:cubicBezTo>
                  <a:cubicBezTo>
                    <a:pt x="1139083" y="102928"/>
                    <a:pt x="1119932" y="98521"/>
                    <a:pt x="1101459" y="92363"/>
                  </a:cubicBezTo>
                  <a:cubicBezTo>
                    <a:pt x="1092223" y="89284"/>
                    <a:pt x="1083195" y="85488"/>
                    <a:pt x="1073750" y="83127"/>
                  </a:cubicBezTo>
                  <a:cubicBezTo>
                    <a:pt x="1061435" y="80048"/>
                    <a:pt x="1048963" y="77538"/>
                    <a:pt x="1036804" y="73890"/>
                  </a:cubicBezTo>
                  <a:cubicBezTo>
                    <a:pt x="1036719" y="73865"/>
                    <a:pt x="967573" y="50813"/>
                    <a:pt x="953677" y="46181"/>
                  </a:cubicBezTo>
                  <a:cubicBezTo>
                    <a:pt x="944441" y="43102"/>
                    <a:pt x="935413" y="39306"/>
                    <a:pt x="925968" y="36945"/>
                  </a:cubicBezTo>
                  <a:cubicBezTo>
                    <a:pt x="901338" y="30787"/>
                    <a:pt x="876163" y="26500"/>
                    <a:pt x="852077" y="18472"/>
                  </a:cubicBezTo>
                  <a:lnTo>
                    <a:pt x="796659" y="0"/>
                  </a:lnTo>
                  <a:cubicBezTo>
                    <a:pt x="750477" y="3079"/>
                    <a:pt x="704114" y="4125"/>
                    <a:pt x="658113" y="9236"/>
                  </a:cubicBezTo>
                  <a:cubicBezTo>
                    <a:pt x="648437" y="10311"/>
                    <a:pt x="638915" y="13744"/>
                    <a:pt x="630404" y="18472"/>
                  </a:cubicBezTo>
                  <a:cubicBezTo>
                    <a:pt x="610996" y="29254"/>
                    <a:pt x="574986" y="55418"/>
                    <a:pt x="574986" y="55418"/>
                  </a:cubicBezTo>
                  <a:cubicBezTo>
                    <a:pt x="549443" y="132048"/>
                    <a:pt x="592326" y="11497"/>
                    <a:pt x="528804" y="138545"/>
                  </a:cubicBezTo>
                  <a:cubicBezTo>
                    <a:pt x="522647" y="150860"/>
                    <a:pt x="515756" y="162835"/>
                    <a:pt x="510332" y="175490"/>
                  </a:cubicBezTo>
                  <a:cubicBezTo>
                    <a:pt x="506497" y="184439"/>
                    <a:pt x="505449" y="194492"/>
                    <a:pt x="501095" y="203200"/>
                  </a:cubicBezTo>
                  <a:cubicBezTo>
                    <a:pt x="496131" y="213129"/>
                    <a:pt x="488780" y="221673"/>
                    <a:pt x="482622" y="230909"/>
                  </a:cubicBezTo>
                  <a:cubicBezTo>
                    <a:pt x="459407" y="300556"/>
                    <a:pt x="490723" y="214708"/>
                    <a:pt x="454913" y="286327"/>
                  </a:cubicBezTo>
                  <a:cubicBezTo>
                    <a:pt x="416673" y="362807"/>
                    <a:pt x="480145" y="262334"/>
                    <a:pt x="427204" y="341745"/>
                  </a:cubicBezTo>
                  <a:cubicBezTo>
                    <a:pt x="403989" y="411392"/>
                    <a:pt x="435305" y="325544"/>
                    <a:pt x="399495" y="397163"/>
                  </a:cubicBezTo>
                  <a:cubicBezTo>
                    <a:pt x="361255" y="473643"/>
                    <a:pt x="424727" y="373170"/>
                    <a:pt x="371786" y="452581"/>
                  </a:cubicBezTo>
                  <a:cubicBezTo>
                    <a:pt x="346244" y="529210"/>
                    <a:pt x="389125" y="408664"/>
                    <a:pt x="325604" y="535709"/>
                  </a:cubicBezTo>
                  <a:cubicBezTo>
                    <a:pt x="319447" y="548024"/>
                    <a:pt x="312556" y="559999"/>
                    <a:pt x="307132" y="572654"/>
                  </a:cubicBezTo>
                  <a:cubicBezTo>
                    <a:pt x="303297" y="581603"/>
                    <a:pt x="302623" y="591852"/>
                    <a:pt x="297895" y="600363"/>
                  </a:cubicBezTo>
                  <a:cubicBezTo>
                    <a:pt x="287113" y="619770"/>
                    <a:pt x="273265" y="637308"/>
                    <a:pt x="260950" y="655781"/>
                  </a:cubicBezTo>
                  <a:lnTo>
                    <a:pt x="242477" y="683490"/>
                  </a:lnTo>
                  <a:cubicBezTo>
                    <a:pt x="219263" y="753137"/>
                    <a:pt x="250577" y="667292"/>
                    <a:pt x="214768" y="738909"/>
                  </a:cubicBezTo>
                  <a:cubicBezTo>
                    <a:pt x="210414" y="747617"/>
                    <a:pt x="210260" y="758107"/>
                    <a:pt x="205532" y="766618"/>
                  </a:cubicBezTo>
                  <a:cubicBezTo>
                    <a:pt x="194750" y="786026"/>
                    <a:pt x="180901" y="803563"/>
                    <a:pt x="168586" y="822036"/>
                  </a:cubicBezTo>
                  <a:lnTo>
                    <a:pt x="131641" y="877454"/>
                  </a:lnTo>
                  <a:cubicBezTo>
                    <a:pt x="108423" y="947102"/>
                    <a:pt x="139742" y="861252"/>
                    <a:pt x="103932" y="932872"/>
                  </a:cubicBezTo>
                  <a:cubicBezTo>
                    <a:pt x="65696" y="1009344"/>
                    <a:pt x="129157" y="908889"/>
                    <a:pt x="76222" y="988290"/>
                  </a:cubicBezTo>
                  <a:cubicBezTo>
                    <a:pt x="53008" y="1057937"/>
                    <a:pt x="84322" y="972092"/>
                    <a:pt x="48513" y="1043709"/>
                  </a:cubicBezTo>
                  <a:cubicBezTo>
                    <a:pt x="10273" y="1120189"/>
                    <a:pt x="73745" y="1019716"/>
                    <a:pt x="20804" y="1099127"/>
                  </a:cubicBezTo>
                  <a:cubicBezTo>
                    <a:pt x="2677" y="1153509"/>
                    <a:pt x="-10529" y="1166563"/>
                    <a:pt x="11568" y="1228436"/>
                  </a:cubicBezTo>
                  <a:cubicBezTo>
                    <a:pt x="19035" y="1249344"/>
                    <a:pt x="28656" y="1273925"/>
                    <a:pt x="48513" y="1283854"/>
                  </a:cubicBezTo>
                  <a:cubicBezTo>
                    <a:pt x="60828" y="1290012"/>
                    <a:pt x="73652" y="1295243"/>
                    <a:pt x="85459" y="1302327"/>
                  </a:cubicBezTo>
                  <a:cubicBezTo>
                    <a:pt x="104497" y="1313749"/>
                    <a:pt x="119815" y="1332251"/>
                    <a:pt x="140877" y="1339272"/>
                  </a:cubicBezTo>
                  <a:lnTo>
                    <a:pt x="196295" y="1357745"/>
                  </a:lnTo>
                  <a:cubicBezTo>
                    <a:pt x="214768" y="1370060"/>
                    <a:pt x="236015" y="1378991"/>
                    <a:pt x="251713" y="1394690"/>
                  </a:cubicBezTo>
                  <a:cubicBezTo>
                    <a:pt x="272144" y="1415122"/>
                    <a:pt x="281409" y="1428011"/>
                    <a:pt x="307132" y="1440872"/>
                  </a:cubicBezTo>
                  <a:cubicBezTo>
                    <a:pt x="315840" y="1445226"/>
                    <a:pt x="325605" y="1447030"/>
                    <a:pt x="334841" y="1450109"/>
                  </a:cubicBezTo>
                  <a:cubicBezTo>
                    <a:pt x="368408" y="1483676"/>
                    <a:pt x="358024" y="1475905"/>
                    <a:pt x="399495" y="1505527"/>
                  </a:cubicBezTo>
                  <a:cubicBezTo>
                    <a:pt x="408528" y="1511979"/>
                    <a:pt x="417001" y="1519627"/>
                    <a:pt x="427204" y="1524000"/>
                  </a:cubicBezTo>
                  <a:cubicBezTo>
                    <a:pt x="438872" y="1529000"/>
                    <a:pt x="451835" y="1530157"/>
                    <a:pt x="464150" y="1533236"/>
                  </a:cubicBezTo>
                  <a:cubicBezTo>
                    <a:pt x="473386" y="1539394"/>
                    <a:pt x="481930" y="1546745"/>
                    <a:pt x="491859" y="1551709"/>
                  </a:cubicBezTo>
                  <a:cubicBezTo>
                    <a:pt x="500567" y="1556063"/>
                    <a:pt x="511057" y="1556217"/>
                    <a:pt x="519568" y="1560945"/>
                  </a:cubicBezTo>
                  <a:cubicBezTo>
                    <a:pt x="538976" y="1571727"/>
                    <a:pt x="553924" y="1590869"/>
                    <a:pt x="574986" y="1597890"/>
                  </a:cubicBezTo>
                  <a:lnTo>
                    <a:pt x="630404" y="1616363"/>
                  </a:lnTo>
                  <a:cubicBezTo>
                    <a:pt x="639640" y="1622521"/>
                    <a:pt x="649585" y="1627729"/>
                    <a:pt x="658113" y="1634836"/>
                  </a:cubicBezTo>
                  <a:cubicBezTo>
                    <a:pt x="668148" y="1643198"/>
                    <a:pt x="674954" y="1655300"/>
                    <a:pt x="685822" y="1662545"/>
                  </a:cubicBezTo>
                  <a:cubicBezTo>
                    <a:pt x="693923" y="1667946"/>
                    <a:pt x="704295" y="1668702"/>
                    <a:pt x="713532" y="1671781"/>
                  </a:cubicBezTo>
                  <a:lnTo>
                    <a:pt x="796659" y="1727200"/>
                  </a:lnTo>
                  <a:cubicBezTo>
                    <a:pt x="805895" y="1733357"/>
                    <a:pt x="813837" y="1742161"/>
                    <a:pt x="824368" y="1745672"/>
                  </a:cubicBezTo>
                  <a:lnTo>
                    <a:pt x="852077" y="1754909"/>
                  </a:lnTo>
                  <a:cubicBezTo>
                    <a:pt x="864392" y="1764145"/>
                    <a:pt x="875253" y="1775734"/>
                    <a:pt x="889022" y="1782618"/>
                  </a:cubicBezTo>
                  <a:cubicBezTo>
                    <a:pt x="906438" y="1791326"/>
                    <a:pt x="944441" y="1801090"/>
                    <a:pt x="944441" y="1801090"/>
                  </a:cubicBezTo>
                  <a:cubicBezTo>
                    <a:pt x="1015081" y="1854072"/>
                    <a:pt x="947332" y="1806701"/>
                    <a:pt x="1018332" y="1847272"/>
                  </a:cubicBezTo>
                  <a:cubicBezTo>
                    <a:pt x="1027970" y="1852779"/>
                    <a:pt x="1036112" y="1860781"/>
                    <a:pt x="1046041" y="1865745"/>
                  </a:cubicBezTo>
                  <a:cubicBezTo>
                    <a:pt x="1067013" y="1876231"/>
                    <a:pt x="1089723" y="1882968"/>
                    <a:pt x="1110695" y="1893454"/>
                  </a:cubicBezTo>
                  <a:cubicBezTo>
                    <a:pt x="1120624" y="1898418"/>
                    <a:pt x="1128991" y="1906044"/>
                    <a:pt x="1138404" y="1911927"/>
                  </a:cubicBezTo>
                  <a:cubicBezTo>
                    <a:pt x="1153628" y="1921442"/>
                    <a:pt x="1169362" y="1930121"/>
                    <a:pt x="1184586" y="1939636"/>
                  </a:cubicBezTo>
                  <a:cubicBezTo>
                    <a:pt x="1193999" y="1945519"/>
                    <a:pt x="1202048" y="1953839"/>
                    <a:pt x="1212295" y="1958109"/>
                  </a:cubicBezTo>
                  <a:cubicBezTo>
                    <a:pt x="1239256" y="1969343"/>
                    <a:pt x="1268161" y="1975333"/>
                    <a:pt x="1295422" y="1985818"/>
                  </a:cubicBezTo>
                  <a:cubicBezTo>
                    <a:pt x="1308273" y="1990761"/>
                    <a:pt x="1319712" y="1998866"/>
                    <a:pt x="1332368" y="2004290"/>
                  </a:cubicBezTo>
                  <a:cubicBezTo>
                    <a:pt x="1341317" y="2008125"/>
                    <a:pt x="1350961" y="2010108"/>
                    <a:pt x="1360077" y="2013527"/>
                  </a:cubicBezTo>
                  <a:cubicBezTo>
                    <a:pt x="1375601" y="2019349"/>
                    <a:pt x="1391108" y="2025266"/>
                    <a:pt x="1406259" y="2032000"/>
                  </a:cubicBezTo>
                  <a:cubicBezTo>
                    <a:pt x="1418841" y="2037592"/>
                    <a:pt x="1430703" y="2044702"/>
                    <a:pt x="1443204" y="2050472"/>
                  </a:cubicBezTo>
                  <a:cubicBezTo>
                    <a:pt x="1457694" y="2057160"/>
                    <a:pt x="1543991" y="2096383"/>
                    <a:pt x="1572513" y="2105890"/>
                  </a:cubicBezTo>
                  <a:cubicBezTo>
                    <a:pt x="1584556" y="2109904"/>
                    <a:pt x="1597573" y="2110670"/>
                    <a:pt x="1609459" y="2115127"/>
                  </a:cubicBezTo>
                  <a:cubicBezTo>
                    <a:pt x="1622351" y="2119962"/>
                    <a:pt x="1633749" y="2128176"/>
                    <a:pt x="1646404" y="2133600"/>
                  </a:cubicBezTo>
                  <a:cubicBezTo>
                    <a:pt x="1655353" y="2137435"/>
                    <a:pt x="1665164" y="2139001"/>
                    <a:pt x="1674113" y="2142836"/>
                  </a:cubicBezTo>
                  <a:cubicBezTo>
                    <a:pt x="1741734" y="2171816"/>
                    <a:pt x="1679889" y="2153517"/>
                    <a:pt x="1748004" y="2170545"/>
                  </a:cubicBezTo>
                  <a:cubicBezTo>
                    <a:pt x="1760319" y="2176703"/>
                    <a:pt x="1772294" y="2183594"/>
                    <a:pt x="1784950" y="2189018"/>
                  </a:cubicBezTo>
                  <a:cubicBezTo>
                    <a:pt x="1803499" y="2196968"/>
                    <a:pt x="1830858" y="2202804"/>
                    <a:pt x="1849604" y="2207490"/>
                  </a:cubicBezTo>
                  <a:cubicBezTo>
                    <a:pt x="1903964" y="2234670"/>
                    <a:pt x="1873490" y="2221610"/>
                    <a:pt x="1941968" y="2244436"/>
                  </a:cubicBezTo>
                  <a:cubicBezTo>
                    <a:pt x="1951204" y="2247515"/>
                    <a:pt x="1960232" y="2251311"/>
                    <a:pt x="1969677" y="2253672"/>
                  </a:cubicBezTo>
                  <a:cubicBezTo>
                    <a:pt x="1996187" y="2260300"/>
                    <a:pt x="2039563" y="2270142"/>
                    <a:pt x="2062041" y="2281381"/>
                  </a:cubicBezTo>
                  <a:cubicBezTo>
                    <a:pt x="2074356" y="2287539"/>
                    <a:pt x="2086094" y="2295020"/>
                    <a:pt x="2098986" y="2299854"/>
                  </a:cubicBezTo>
                  <a:cubicBezTo>
                    <a:pt x="2152023" y="2319743"/>
                    <a:pt x="2128184" y="2295979"/>
                    <a:pt x="2191350" y="2327563"/>
                  </a:cubicBezTo>
                  <a:cubicBezTo>
                    <a:pt x="2203665" y="2333721"/>
                    <a:pt x="2215403" y="2341202"/>
                    <a:pt x="2228295" y="2346036"/>
                  </a:cubicBezTo>
                  <a:cubicBezTo>
                    <a:pt x="2252807" y="2355228"/>
                    <a:pt x="2297866" y="2359950"/>
                    <a:pt x="2320659" y="2364509"/>
                  </a:cubicBezTo>
                  <a:cubicBezTo>
                    <a:pt x="2333106" y="2366999"/>
                    <a:pt x="2345289" y="2370666"/>
                    <a:pt x="2357604" y="2373745"/>
                  </a:cubicBezTo>
                  <a:cubicBezTo>
                    <a:pt x="2369919" y="2379903"/>
                    <a:pt x="2381894" y="2386794"/>
                    <a:pt x="2394550" y="2392218"/>
                  </a:cubicBezTo>
                  <a:cubicBezTo>
                    <a:pt x="2418692" y="2402564"/>
                    <a:pt x="2433166" y="2402879"/>
                    <a:pt x="2459204" y="2410690"/>
                  </a:cubicBezTo>
                  <a:cubicBezTo>
                    <a:pt x="2459226" y="2410696"/>
                    <a:pt x="2528467" y="2433778"/>
                    <a:pt x="2542332" y="2438400"/>
                  </a:cubicBezTo>
                  <a:cubicBezTo>
                    <a:pt x="2551568" y="2441479"/>
                    <a:pt x="2560494" y="2445727"/>
                    <a:pt x="2570041" y="2447636"/>
                  </a:cubicBezTo>
                  <a:cubicBezTo>
                    <a:pt x="2585435" y="2450715"/>
                    <a:pt x="2601077" y="2452741"/>
                    <a:pt x="2616222" y="2456872"/>
                  </a:cubicBezTo>
                  <a:cubicBezTo>
                    <a:pt x="2635008" y="2461995"/>
                    <a:pt x="2653168" y="2469187"/>
                    <a:pt x="2671641" y="2475345"/>
                  </a:cubicBezTo>
                  <a:lnTo>
                    <a:pt x="2727059" y="2493818"/>
                  </a:lnTo>
                  <a:lnTo>
                    <a:pt x="2754768" y="2503054"/>
                  </a:lnTo>
                  <a:cubicBezTo>
                    <a:pt x="2764004" y="2506133"/>
                    <a:pt x="2772874" y="2510689"/>
                    <a:pt x="2782477" y="2512290"/>
                  </a:cubicBezTo>
                  <a:lnTo>
                    <a:pt x="2837895" y="2521527"/>
                  </a:lnTo>
                  <a:cubicBezTo>
                    <a:pt x="2871762" y="2518448"/>
                    <a:pt x="2906006" y="2518200"/>
                    <a:pt x="2939495" y="2512290"/>
                  </a:cubicBezTo>
                  <a:cubicBezTo>
                    <a:pt x="2958671" y="2508906"/>
                    <a:pt x="2977497" y="2502526"/>
                    <a:pt x="2994913" y="2493818"/>
                  </a:cubicBezTo>
                  <a:cubicBezTo>
                    <a:pt x="3044280" y="2469134"/>
                    <a:pt x="3042327" y="2472512"/>
                    <a:pt x="3096513" y="2429163"/>
                  </a:cubicBezTo>
                  <a:cubicBezTo>
                    <a:pt x="3106713" y="2421003"/>
                    <a:pt x="3116203" y="2411765"/>
                    <a:pt x="3124222" y="2401454"/>
                  </a:cubicBezTo>
                  <a:cubicBezTo>
                    <a:pt x="3137852" y="2383929"/>
                    <a:pt x="3148853" y="2364509"/>
                    <a:pt x="3161168" y="2346036"/>
                  </a:cubicBezTo>
                  <a:lnTo>
                    <a:pt x="3179641" y="2318327"/>
                  </a:lnTo>
                  <a:cubicBezTo>
                    <a:pt x="3185798" y="2309091"/>
                    <a:pt x="3188877" y="2296776"/>
                    <a:pt x="3198113" y="2290618"/>
                  </a:cubicBezTo>
                  <a:lnTo>
                    <a:pt x="3225822" y="2272145"/>
                  </a:lnTo>
                  <a:lnTo>
                    <a:pt x="3244295" y="2216727"/>
                  </a:lnTo>
                  <a:cubicBezTo>
                    <a:pt x="3247374" y="2207491"/>
                    <a:pt x="3248132" y="2197119"/>
                    <a:pt x="3253532" y="2189018"/>
                  </a:cubicBezTo>
                  <a:lnTo>
                    <a:pt x="3272004" y="2161309"/>
                  </a:lnTo>
                  <a:cubicBezTo>
                    <a:pt x="3275083" y="2148994"/>
                    <a:pt x="3275564" y="2135717"/>
                    <a:pt x="3281241" y="2124363"/>
                  </a:cubicBezTo>
                  <a:cubicBezTo>
                    <a:pt x="3291170" y="2104506"/>
                    <a:pt x="3318186" y="2068945"/>
                    <a:pt x="3318186" y="2068945"/>
                  </a:cubicBezTo>
                  <a:cubicBezTo>
                    <a:pt x="3341399" y="1999305"/>
                    <a:pt x="3310088" y="2085139"/>
                    <a:pt x="3345895" y="2013527"/>
                  </a:cubicBezTo>
                  <a:cubicBezTo>
                    <a:pt x="3350249" y="2004819"/>
                    <a:pt x="3351297" y="1994767"/>
                    <a:pt x="3355132" y="1985818"/>
                  </a:cubicBezTo>
                  <a:cubicBezTo>
                    <a:pt x="3360556" y="1973162"/>
                    <a:pt x="3366917" y="1960908"/>
                    <a:pt x="3373604" y="1948872"/>
                  </a:cubicBezTo>
                  <a:cubicBezTo>
                    <a:pt x="3382322" y="1933179"/>
                    <a:pt x="3393884" y="1919033"/>
                    <a:pt x="3401313" y="1902690"/>
                  </a:cubicBezTo>
                  <a:cubicBezTo>
                    <a:pt x="3420525" y="1860423"/>
                    <a:pt x="3417199" y="1849738"/>
                    <a:pt x="3429022" y="1810327"/>
                  </a:cubicBezTo>
                  <a:cubicBezTo>
                    <a:pt x="3434617" y="1791676"/>
                    <a:pt x="3441337" y="1773382"/>
                    <a:pt x="3447495" y="1754909"/>
                  </a:cubicBezTo>
                  <a:cubicBezTo>
                    <a:pt x="3450574" y="1745673"/>
                    <a:pt x="3454371" y="1736645"/>
                    <a:pt x="3456732" y="1727200"/>
                  </a:cubicBezTo>
                  <a:lnTo>
                    <a:pt x="3465968" y="1690254"/>
                  </a:lnTo>
                  <a:cubicBezTo>
                    <a:pt x="3462889" y="1613284"/>
                    <a:pt x="3462220" y="1536180"/>
                    <a:pt x="3456732" y="1459345"/>
                  </a:cubicBezTo>
                  <a:cubicBezTo>
                    <a:pt x="3456038" y="1449634"/>
                    <a:pt x="3452223" y="1440147"/>
                    <a:pt x="3447495" y="1431636"/>
                  </a:cubicBezTo>
                  <a:cubicBezTo>
                    <a:pt x="3425113" y="1391348"/>
                    <a:pt x="3383047" y="1336331"/>
                    <a:pt x="3345895" y="1311563"/>
                  </a:cubicBezTo>
                  <a:cubicBezTo>
                    <a:pt x="3233229" y="1236453"/>
                    <a:pt x="3338733" y="1303479"/>
                    <a:pt x="3253532" y="1256145"/>
                  </a:cubicBezTo>
                  <a:cubicBezTo>
                    <a:pt x="3237839" y="1247427"/>
                    <a:pt x="3222287" y="1238394"/>
                    <a:pt x="3207350" y="1228436"/>
                  </a:cubicBezTo>
                  <a:cubicBezTo>
                    <a:pt x="3194541" y="1219897"/>
                    <a:pt x="3183861" y="1208203"/>
                    <a:pt x="3170404" y="1200727"/>
                  </a:cubicBezTo>
                  <a:cubicBezTo>
                    <a:pt x="3155911" y="1192675"/>
                    <a:pt x="3139051" y="1189669"/>
                    <a:pt x="3124222" y="1182254"/>
                  </a:cubicBezTo>
                  <a:cubicBezTo>
                    <a:pt x="3108165" y="1174226"/>
                    <a:pt x="3093734" y="1163263"/>
                    <a:pt x="3078041" y="1154545"/>
                  </a:cubicBezTo>
                  <a:cubicBezTo>
                    <a:pt x="3025222" y="1125201"/>
                    <a:pt x="3052662" y="1146862"/>
                    <a:pt x="2994913" y="1108363"/>
                  </a:cubicBezTo>
                  <a:cubicBezTo>
                    <a:pt x="2982105" y="1099824"/>
                    <a:pt x="2971425" y="1088130"/>
                    <a:pt x="2957968" y="1080654"/>
                  </a:cubicBezTo>
                  <a:cubicBezTo>
                    <a:pt x="2943475" y="1072602"/>
                    <a:pt x="2926341" y="1070120"/>
                    <a:pt x="2911786" y="1062181"/>
                  </a:cubicBezTo>
                  <a:cubicBezTo>
                    <a:pt x="2892296" y="1051550"/>
                    <a:pt x="2876225" y="1035165"/>
                    <a:pt x="2856368" y="1025236"/>
                  </a:cubicBezTo>
                  <a:cubicBezTo>
                    <a:pt x="2744709" y="969407"/>
                    <a:pt x="2883108" y="1040516"/>
                    <a:pt x="2791713" y="988290"/>
                  </a:cubicBezTo>
                  <a:cubicBezTo>
                    <a:pt x="2779759" y="981459"/>
                    <a:pt x="2766444" y="977115"/>
                    <a:pt x="2754768" y="969818"/>
                  </a:cubicBezTo>
                  <a:cubicBezTo>
                    <a:pt x="2741714" y="961659"/>
                    <a:pt x="2730349" y="951057"/>
                    <a:pt x="2717822" y="942109"/>
                  </a:cubicBezTo>
                  <a:cubicBezTo>
                    <a:pt x="2708789" y="935657"/>
                    <a:pt x="2699526" y="929519"/>
                    <a:pt x="2690113" y="923636"/>
                  </a:cubicBezTo>
                  <a:cubicBezTo>
                    <a:pt x="2674890" y="914121"/>
                    <a:pt x="2658869" y="905885"/>
                    <a:pt x="2643932" y="895927"/>
                  </a:cubicBezTo>
                  <a:cubicBezTo>
                    <a:pt x="2621895" y="881236"/>
                    <a:pt x="2599958" y="866290"/>
                    <a:pt x="2579277" y="849745"/>
                  </a:cubicBezTo>
                  <a:cubicBezTo>
                    <a:pt x="2569077" y="841585"/>
                    <a:pt x="2561879" y="830055"/>
                    <a:pt x="2551568" y="822036"/>
                  </a:cubicBezTo>
                  <a:cubicBezTo>
                    <a:pt x="2506821" y="787233"/>
                    <a:pt x="2497631" y="791004"/>
                    <a:pt x="2459204" y="757381"/>
                  </a:cubicBezTo>
                  <a:cubicBezTo>
                    <a:pt x="2446097" y="745913"/>
                    <a:pt x="2435638" y="731585"/>
                    <a:pt x="2422259" y="720436"/>
                  </a:cubicBezTo>
                  <a:cubicBezTo>
                    <a:pt x="2359805" y="668392"/>
                    <a:pt x="2352929" y="670058"/>
                    <a:pt x="2292950" y="628072"/>
                  </a:cubicBezTo>
                  <a:cubicBezTo>
                    <a:pt x="2280339" y="619244"/>
                    <a:pt x="2268813" y="608902"/>
                    <a:pt x="2256004" y="600363"/>
                  </a:cubicBezTo>
                  <a:cubicBezTo>
                    <a:pt x="2241067" y="590405"/>
                    <a:pt x="2224529" y="582949"/>
                    <a:pt x="2209822" y="572654"/>
                  </a:cubicBezTo>
                  <a:cubicBezTo>
                    <a:pt x="2116359" y="507230"/>
                    <a:pt x="2213913" y="560845"/>
                    <a:pt x="2108222" y="508000"/>
                  </a:cubicBezTo>
                  <a:cubicBezTo>
                    <a:pt x="2098986" y="498763"/>
                    <a:pt x="2090963" y="488128"/>
                    <a:pt x="2080513" y="480290"/>
                  </a:cubicBezTo>
                  <a:cubicBezTo>
                    <a:pt x="2057314" y="462890"/>
                    <a:pt x="2023707" y="447269"/>
                    <a:pt x="1997386" y="434109"/>
                  </a:cubicBezTo>
                  <a:cubicBezTo>
                    <a:pt x="1988150" y="424873"/>
                    <a:pt x="1980306" y="413992"/>
                    <a:pt x="1969677" y="406400"/>
                  </a:cubicBezTo>
                  <a:cubicBezTo>
                    <a:pt x="1958473" y="398397"/>
                    <a:pt x="1944687" y="394758"/>
                    <a:pt x="1932732" y="387927"/>
                  </a:cubicBezTo>
                  <a:cubicBezTo>
                    <a:pt x="1882600" y="359280"/>
                    <a:pt x="1928113" y="377151"/>
                    <a:pt x="1877313" y="360218"/>
                  </a:cubicBezTo>
                  <a:cubicBezTo>
                    <a:pt x="1765538" y="285700"/>
                    <a:pt x="1689507" y="347903"/>
                    <a:pt x="1637168" y="341745"/>
                  </a:cubicBezTo>
                  <a:close/>
                </a:path>
              </a:pathLst>
            </a:custGeom>
            <a:solidFill>
              <a:srgbClr val="4A7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 rot="1954076">
            <a:off x="432554" y="3168687"/>
            <a:ext cx="336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Крючок страха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285019" y="0"/>
            <a:ext cx="3794982" cy="5597236"/>
            <a:chOff x="267853" y="-1"/>
            <a:chExt cx="4470402" cy="60684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14727" t="4968" r="2774" b="2987"/>
            <a:stretch/>
          </p:blipFill>
          <p:spPr>
            <a:xfrm>
              <a:off x="267853" y="-1"/>
              <a:ext cx="4470402" cy="6068465"/>
            </a:xfrm>
            <a:prstGeom prst="rect">
              <a:avLst/>
            </a:prstGeom>
          </p:spPr>
        </p:pic>
        <p:sp>
          <p:nvSpPr>
            <p:cNvPr id="13" name="Полилиния 12"/>
            <p:cNvSpPr/>
            <p:nvPr/>
          </p:nvSpPr>
          <p:spPr>
            <a:xfrm>
              <a:off x="773523" y="2198255"/>
              <a:ext cx="3465968" cy="2521527"/>
            </a:xfrm>
            <a:custGeom>
              <a:avLst/>
              <a:gdLst>
                <a:gd name="connsiteX0" fmla="*/ 1637168 w 3465968"/>
                <a:gd name="connsiteY0" fmla="*/ 341745 h 2521527"/>
                <a:gd name="connsiteX1" fmla="*/ 1563277 w 3465968"/>
                <a:gd name="connsiteY1" fmla="*/ 323272 h 2521527"/>
                <a:gd name="connsiteX2" fmla="*/ 1535568 w 3465968"/>
                <a:gd name="connsiteY2" fmla="*/ 304800 h 2521527"/>
                <a:gd name="connsiteX3" fmla="*/ 1507859 w 3465968"/>
                <a:gd name="connsiteY3" fmla="*/ 295563 h 2521527"/>
                <a:gd name="connsiteX4" fmla="*/ 1452441 w 3465968"/>
                <a:gd name="connsiteY4" fmla="*/ 267854 h 2521527"/>
                <a:gd name="connsiteX5" fmla="*/ 1387786 w 3465968"/>
                <a:gd name="connsiteY5" fmla="*/ 230909 h 2521527"/>
                <a:gd name="connsiteX6" fmla="*/ 1360077 w 3465968"/>
                <a:gd name="connsiteY6" fmla="*/ 212436 h 2521527"/>
                <a:gd name="connsiteX7" fmla="*/ 1323132 w 3465968"/>
                <a:gd name="connsiteY7" fmla="*/ 193963 h 2521527"/>
                <a:gd name="connsiteX8" fmla="*/ 1295422 w 3465968"/>
                <a:gd name="connsiteY8" fmla="*/ 175490 h 2521527"/>
                <a:gd name="connsiteX9" fmla="*/ 1267713 w 3465968"/>
                <a:gd name="connsiteY9" fmla="*/ 166254 h 2521527"/>
                <a:gd name="connsiteX10" fmla="*/ 1240004 w 3465968"/>
                <a:gd name="connsiteY10" fmla="*/ 147781 h 2521527"/>
                <a:gd name="connsiteX11" fmla="*/ 1184586 w 3465968"/>
                <a:gd name="connsiteY11" fmla="*/ 129309 h 2521527"/>
                <a:gd name="connsiteX12" fmla="*/ 1156877 w 3465968"/>
                <a:gd name="connsiteY12" fmla="*/ 110836 h 2521527"/>
                <a:gd name="connsiteX13" fmla="*/ 1101459 w 3465968"/>
                <a:gd name="connsiteY13" fmla="*/ 92363 h 2521527"/>
                <a:gd name="connsiteX14" fmla="*/ 1073750 w 3465968"/>
                <a:gd name="connsiteY14" fmla="*/ 83127 h 2521527"/>
                <a:gd name="connsiteX15" fmla="*/ 1036804 w 3465968"/>
                <a:gd name="connsiteY15" fmla="*/ 73890 h 2521527"/>
                <a:gd name="connsiteX16" fmla="*/ 953677 w 3465968"/>
                <a:gd name="connsiteY16" fmla="*/ 46181 h 2521527"/>
                <a:gd name="connsiteX17" fmla="*/ 925968 w 3465968"/>
                <a:gd name="connsiteY17" fmla="*/ 36945 h 2521527"/>
                <a:gd name="connsiteX18" fmla="*/ 852077 w 3465968"/>
                <a:gd name="connsiteY18" fmla="*/ 18472 h 2521527"/>
                <a:gd name="connsiteX19" fmla="*/ 796659 w 3465968"/>
                <a:gd name="connsiteY19" fmla="*/ 0 h 2521527"/>
                <a:gd name="connsiteX20" fmla="*/ 658113 w 3465968"/>
                <a:gd name="connsiteY20" fmla="*/ 9236 h 2521527"/>
                <a:gd name="connsiteX21" fmla="*/ 630404 w 3465968"/>
                <a:gd name="connsiteY21" fmla="*/ 18472 h 2521527"/>
                <a:gd name="connsiteX22" fmla="*/ 574986 w 3465968"/>
                <a:gd name="connsiteY22" fmla="*/ 55418 h 2521527"/>
                <a:gd name="connsiteX23" fmla="*/ 528804 w 3465968"/>
                <a:gd name="connsiteY23" fmla="*/ 138545 h 2521527"/>
                <a:gd name="connsiteX24" fmla="*/ 510332 w 3465968"/>
                <a:gd name="connsiteY24" fmla="*/ 175490 h 2521527"/>
                <a:gd name="connsiteX25" fmla="*/ 501095 w 3465968"/>
                <a:gd name="connsiteY25" fmla="*/ 203200 h 2521527"/>
                <a:gd name="connsiteX26" fmla="*/ 482622 w 3465968"/>
                <a:gd name="connsiteY26" fmla="*/ 230909 h 2521527"/>
                <a:gd name="connsiteX27" fmla="*/ 454913 w 3465968"/>
                <a:gd name="connsiteY27" fmla="*/ 286327 h 2521527"/>
                <a:gd name="connsiteX28" fmla="*/ 427204 w 3465968"/>
                <a:gd name="connsiteY28" fmla="*/ 341745 h 2521527"/>
                <a:gd name="connsiteX29" fmla="*/ 399495 w 3465968"/>
                <a:gd name="connsiteY29" fmla="*/ 397163 h 2521527"/>
                <a:gd name="connsiteX30" fmla="*/ 371786 w 3465968"/>
                <a:gd name="connsiteY30" fmla="*/ 452581 h 2521527"/>
                <a:gd name="connsiteX31" fmla="*/ 325604 w 3465968"/>
                <a:gd name="connsiteY31" fmla="*/ 535709 h 2521527"/>
                <a:gd name="connsiteX32" fmla="*/ 307132 w 3465968"/>
                <a:gd name="connsiteY32" fmla="*/ 572654 h 2521527"/>
                <a:gd name="connsiteX33" fmla="*/ 297895 w 3465968"/>
                <a:gd name="connsiteY33" fmla="*/ 600363 h 2521527"/>
                <a:gd name="connsiteX34" fmla="*/ 260950 w 3465968"/>
                <a:gd name="connsiteY34" fmla="*/ 655781 h 2521527"/>
                <a:gd name="connsiteX35" fmla="*/ 242477 w 3465968"/>
                <a:gd name="connsiteY35" fmla="*/ 683490 h 2521527"/>
                <a:gd name="connsiteX36" fmla="*/ 214768 w 3465968"/>
                <a:gd name="connsiteY36" fmla="*/ 738909 h 2521527"/>
                <a:gd name="connsiteX37" fmla="*/ 205532 w 3465968"/>
                <a:gd name="connsiteY37" fmla="*/ 766618 h 2521527"/>
                <a:gd name="connsiteX38" fmla="*/ 168586 w 3465968"/>
                <a:gd name="connsiteY38" fmla="*/ 822036 h 2521527"/>
                <a:gd name="connsiteX39" fmla="*/ 131641 w 3465968"/>
                <a:gd name="connsiteY39" fmla="*/ 877454 h 2521527"/>
                <a:gd name="connsiteX40" fmla="*/ 103932 w 3465968"/>
                <a:gd name="connsiteY40" fmla="*/ 932872 h 2521527"/>
                <a:gd name="connsiteX41" fmla="*/ 76222 w 3465968"/>
                <a:gd name="connsiteY41" fmla="*/ 988290 h 2521527"/>
                <a:gd name="connsiteX42" fmla="*/ 48513 w 3465968"/>
                <a:gd name="connsiteY42" fmla="*/ 1043709 h 2521527"/>
                <a:gd name="connsiteX43" fmla="*/ 20804 w 3465968"/>
                <a:gd name="connsiteY43" fmla="*/ 1099127 h 2521527"/>
                <a:gd name="connsiteX44" fmla="*/ 11568 w 3465968"/>
                <a:gd name="connsiteY44" fmla="*/ 1228436 h 2521527"/>
                <a:gd name="connsiteX45" fmla="*/ 48513 w 3465968"/>
                <a:gd name="connsiteY45" fmla="*/ 1283854 h 2521527"/>
                <a:gd name="connsiteX46" fmla="*/ 85459 w 3465968"/>
                <a:gd name="connsiteY46" fmla="*/ 1302327 h 2521527"/>
                <a:gd name="connsiteX47" fmla="*/ 140877 w 3465968"/>
                <a:gd name="connsiteY47" fmla="*/ 1339272 h 2521527"/>
                <a:gd name="connsiteX48" fmla="*/ 196295 w 3465968"/>
                <a:gd name="connsiteY48" fmla="*/ 1357745 h 2521527"/>
                <a:gd name="connsiteX49" fmla="*/ 251713 w 3465968"/>
                <a:gd name="connsiteY49" fmla="*/ 1394690 h 2521527"/>
                <a:gd name="connsiteX50" fmla="*/ 307132 w 3465968"/>
                <a:gd name="connsiteY50" fmla="*/ 1440872 h 2521527"/>
                <a:gd name="connsiteX51" fmla="*/ 334841 w 3465968"/>
                <a:gd name="connsiteY51" fmla="*/ 1450109 h 2521527"/>
                <a:gd name="connsiteX52" fmla="*/ 399495 w 3465968"/>
                <a:gd name="connsiteY52" fmla="*/ 1505527 h 2521527"/>
                <a:gd name="connsiteX53" fmla="*/ 427204 w 3465968"/>
                <a:gd name="connsiteY53" fmla="*/ 1524000 h 2521527"/>
                <a:gd name="connsiteX54" fmla="*/ 464150 w 3465968"/>
                <a:gd name="connsiteY54" fmla="*/ 1533236 h 2521527"/>
                <a:gd name="connsiteX55" fmla="*/ 491859 w 3465968"/>
                <a:gd name="connsiteY55" fmla="*/ 1551709 h 2521527"/>
                <a:gd name="connsiteX56" fmla="*/ 519568 w 3465968"/>
                <a:gd name="connsiteY56" fmla="*/ 1560945 h 2521527"/>
                <a:gd name="connsiteX57" fmla="*/ 574986 w 3465968"/>
                <a:gd name="connsiteY57" fmla="*/ 1597890 h 2521527"/>
                <a:gd name="connsiteX58" fmla="*/ 630404 w 3465968"/>
                <a:gd name="connsiteY58" fmla="*/ 1616363 h 2521527"/>
                <a:gd name="connsiteX59" fmla="*/ 658113 w 3465968"/>
                <a:gd name="connsiteY59" fmla="*/ 1634836 h 2521527"/>
                <a:gd name="connsiteX60" fmla="*/ 685822 w 3465968"/>
                <a:gd name="connsiteY60" fmla="*/ 1662545 h 2521527"/>
                <a:gd name="connsiteX61" fmla="*/ 713532 w 3465968"/>
                <a:gd name="connsiteY61" fmla="*/ 1671781 h 2521527"/>
                <a:gd name="connsiteX62" fmla="*/ 796659 w 3465968"/>
                <a:gd name="connsiteY62" fmla="*/ 1727200 h 2521527"/>
                <a:gd name="connsiteX63" fmla="*/ 824368 w 3465968"/>
                <a:gd name="connsiteY63" fmla="*/ 1745672 h 2521527"/>
                <a:gd name="connsiteX64" fmla="*/ 852077 w 3465968"/>
                <a:gd name="connsiteY64" fmla="*/ 1754909 h 2521527"/>
                <a:gd name="connsiteX65" fmla="*/ 889022 w 3465968"/>
                <a:gd name="connsiteY65" fmla="*/ 1782618 h 2521527"/>
                <a:gd name="connsiteX66" fmla="*/ 944441 w 3465968"/>
                <a:gd name="connsiteY66" fmla="*/ 1801090 h 2521527"/>
                <a:gd name="connsiteX67" fmla="*/ 1018332 w 3465968"/>
                <a:gd name="connsiteY67" fmla="*/ 1847272 h 2521527"/>
                <a:gd name="connsiteX68" fmla="*/ 1046041 w 3465968"/>
                <a:gd name="connsiteY68" fmla="*/ 1865745 h 2521527"/>
                <a:gd name="connsiteX69" fmla="*/ 1110695 w 3465968"/>
                <a:gd name="connsiteY69" fmla="*/ 1893454 h 2521527"/>
                <a:gd name="connsiteX70" fmla="*/ 1138404 w 3465968"/>
                <a:gd name="connsiteY70" fmla="*/ 1911927 h 2521527"/>
                <a:gd name="connsiteX71" fmla="*/ 1184586 w 3465968"/>
                <a:gd name="connsiteY71" fmla="*/ 1939636 h 2521527"/>
                <a:gd name="connsiteX72" fmla="*/ 1212295 w 3465968"/>
                <a:gd name="connsiteY72" fmla="*/ 1958109 h 2521527"/>
                <a:gd name="connsiteX73" fmla="*/ 1295422 w 3465968"/>
                <a:gd name="connsiteY73" fmla="*/ 1985818 h 2521527"/>
                <a:gd name="connsiteX74" fmla="*/ 1332368 w 3465968"/>
                <a:gd name="connsiteY74" fmla="*/ 2004290 h 2521527"/>
                <a:gd name="connsiteX75" fmla="*/ 1360077 w 3465968"/>
                <a:gd name="connsiteY75" fmla="*/ 2013527 h 2521527"/>
                <a:gd name="connsiteX76" fmla="*/ 1406259 w 3465968"/>
                <a:gd name="connsiteY76" fmla="*/ 2032000 h 2521527"/>
                <a:gd name="connsiteX77" fmla="*/ 1443204 w 3465968"/>
                <a:gd name="connsiteY77" fmla="*/ 2050472 h 2521527"/>
                <a:gd name="connsiteX78" fmla="*/ 1572513 w 3465968"/>
                <a:gd name="connsiteY78" fmla="*/ 2105890 h 2521527"/>
                <a:gd name="connsiteX79" fmla="*/ 1609459 w 3465968"/>
                <a:gd name="connsiteY79" fmla="*/ 2115127 h 2521527"/>
                <a:gd name="connsiteX80" fmla="*/ 1646404 w 3465968"/>
                <a:gd name="connsiteY80" fmla="*/ 2133600 h 2521527"/>
                <a:gd name="connsiteX81" fmla="*/ 1674113 w 3465968"/>
                <a:gd name="connsiteY81" fmla="*/ 2142836 h 2521527"/>
                <a:gd name="connsiteX82" fmla="*/ 1748004 w 3465968"/>
                <a:gd name="connsiteY82" fmla="*/ 2170545 h 2521527"/>
                <a:gd name="connsiteX83" fmla="*/ 1784950 w 3465968"/>
                <a:gd name="connsiteY83" fmla="*/ 2189018 h 2521527"/>
                <a:gd name="connsiteX84" fmla="*/ 1849604 w 3465968"/>
                <a:gd name="connsiteY84" fmla="*/ 2207490 h 2521527"/>
                <a:gd name="connsiteX85" fmla="*/ 1941968 w 3465968"/>
                <a:gd name="connsiteY85" fmla="*/ 2244436 h 2521527"/>
                <a:gd name="connsiteX86" fmla="*/ 1969677 w 3465968"/>
                <a:gd name="connsiteY86" fmla="*/ 2253672 h 2521527"/>
                <a:gd name="connsiteX87" fmla="*/ 2062041 w 3465968"/>
                <a:gd name="connsiteY87" fmla="*/ 2281381 h 2521527"/>
                <a:gd name="connsiteX88" fmla="*/ 2098986 w 3465968"/>
                <a:gd name="connsiteY88" fmla="*/ 2299854 h 2521527"/>
                <a:gd name="connsiteX89" fmla="*/ 2191350 w 3465968"/>
                <a:gd name="connsiteY89" fmla="*/ 2327563 h 2521527"/>
                <a:gd name="connsiteX90" fmla="*/ 2228295 w 3465968"/>
                <a:gd name="connsiteY90" fmla="*/ 2346036 h 2521527"/>
                <a:gd name="connsiteX91" fmla="*/ 2320659 w 3465968"/>
                <a:gd name="connsiteY91" fmla="*/ 2364509 h 2521527"/>
                <a:gd name="connsiteX92" fmla="*/ 2357604 w 3465968"/>
                <a:gd name="connsiteY92" fmla="*/ 2373745 h 2521527"/>
                <a:gd name="connsiteX93" fmla="*/ 2394550 w 3465968"/>
                <a:gd name="connsiteY93" fmla="*/ 2392218 h 2521527"/>
                <a:gd name="connsiteX94" fmla="*/ 2459204 w 3465968"/>
                <a:gd name="connsiteY94" fmla="*/ 2410690 h 2521527"/>
                <a:gd name="connsiteX95" fmla="*/ 2542332 w 3465968"/>
                <a:gd name="connsiteY95" fmla="*/ 2438400 h 2521527"/>
                <a:gd name="connsiteX96" fmla="*/ 2570041 w 3465968"/>
                <a:gd name="connsiteY96" fmla="*/ 2447636 h 2521527"/>
                <a:gd name="connsiteX97" fmla="*/ 2616222 w 3465968"/>
                <a:gd name="connsiteY97" fmla="*/ 2456872 h 2521527"/>
                <a:gd name="connsiteX98" fmla="*/ 2671641 w 3465968"/>
                <a:gd name="connsiteY98" fmla="*/ 2475345 h 2521527"/>
                <a:gd name="connsiteX99" fmla="*/ 2727059 w 3465968"/>
                <a:gd name="connsiteY99" fmla="*/ 2493818 h 2521527"/>
                <a:gd name="connsiteX100" fmla="*/ 2754768 w 3465968"/>
                <a:gd name="connsiteY100" fmla="*/ 2503054 h 2521527"/>
                <a:gd name="connsiteX101" fmla="*/ 2782477 w 3465968"/>
                <a:gd name="connsiteY101" fmla="*/ 2512290 h 2521527"/>
                <a:gd name="connsiteX102" fmla="*/ 2837895 w 3465968"/>
                <a:gd name="connsiteY102" fmla="*/ 2521527 h 2521527"/>
                <a:gd name="connsiteX103" fmla="*/ 2939495 w 3465968"/>
                <a:gd name="connsiteY103" fmla="*/ 2512290 h 2521527"/>
                <a:gd name="connsiteX104" fmla="*/ 2994913 w 3465968"/>
                <a:gd name="connsiteY104" fmla="*/ 2493818 h 2521527"/>
                <a:gd name="connsiteX105" fmla="*/ 3096513 w 3465968"/>
                <a:gd name="connsiteY105" fmla="*/ 2429163 h 2521527"/>
                <a:gd name="connsiteX106" fmla="*/ 3124222 w 3465968"/>
                <a:gd name="connsiteY106" fmla="*/ 2401454 h 2521527"/>
                <a:gd name="connsiteX107" fmla="*/ 3161168 w 3465968"/>
                <a:gd name="connsiteY107" fmla="*/ 2346036 h 2521527"/>
                <a:gd name="connsiteX108" fmla="*/ 3179641 w 3465968"/>
                <a:gd name="connsiteY108" fmla="*/ 2318327 h 2521527"/>
                <a:gd name="connsiteX109" fmla="*/ 3198113 w 3465968"/>
                <a:gd name="connsiteY109" fmla="*/ 2290618 h 2521527"/>
                <a:gd name="connsiteX110" fmla="*/ 3225822 w 3465968"/>
                <a:gd name="connsiteY110" fmla="*/ 2272145 h 2521527"/>
                <a:gd name="connsiteX111" fmla="*/ 3244295 w 3465968"/>
                <a:gd name="connsiteY111" fmla="*/ 2216727 h 2521527"/>
                <a:gd name="connsiteX112" fmla="*/ 3253532 w 3465968"/>
                <a:gd name="connsiteY112" fmla="*/ 2189018 h 2521527"/>
                <a:gd name="connsiteX113" fmla="*/ 3272004 w 3465968"/>
                <a:gd name="connsiteY113" fmla="*/ 2161309 h 2521527"/>
                <a:gd name="connsiteX114" fmla="*/ 3281241 w 3465968"/>
                <a:gd name="connsiteY114" fmla="*/ 2124363 h 2521527"/>
                <a:gd name="connsiteX115" fmla="*/ 3318186 w 3465968"/>
                <a:gd name="connsiteY115" fmla="*/ 2068945 h 2521527"/>
                <a:gd name="connsiteX116" fmla="*/ 3345895 w 3465968"/>
                <a:gd name="connsiteY116" fmla="*/ 2013527 h 2521527"/>
                <a:gd name="connsiteX117" fmla="*/ 3355132 w 3465968"/>
                <a:gd name="connsiteY117" fmla="*/ 1985818 h 2521527"/>
                <a:gd name="connsiteX118" fmla="*/ 3373604 w 3465968"/>
                <a:gd name="connsiteY118" fmla="*/ 1948872 h 2521527"/>
                <a:gd name="connsiteX119" fmla="*/ 3401313 w 3465968"/>
                <a:gd name="connsiteY119" fmla="*/ 1902690 h 2521527"/>
                <a:gd name="connsiteX120" fmla="*/ 3429022 w 3465968"/>
                <a:gd name="connsiteY120" fmla="*/ 1810327 h 2521527"/>
                <a:gd name="connsiteX121" fmla="*/ 3447495 w 3465968"/>
                <a:gd name="connsiteY121" fmla="*/ 1754909 h 2521527"/>
                <a:gd name="connsiteX122" fmla="*/ 3456732 w 3465968"/>
                <a:gd name="connsiteY122" fmla="*/ 1727200 h 2521527"/>
                <a:gd name="connsiteX123" fmla="*/ 3465968 w 3465968"/>
                <a:gd name="connsiteY123" fmla="*/ 1690254 h 2521527"/>
                <a:gd name="connsiteX124" fmla="*/ 3456732 w 3465968"/>
                <a:gd name="connsiteY124" fmla="*/ 1459345 h 2521527"/>
                <a:gd name="connsiteX125" fmla="*/ 3447495 w 3465968"/>
                <a:gd name="connsiteY125" fmla="*/ 1431636 h 2521527"/>
                <a:gd name="connsiteX126" fmla="*/ 3345895 w 3465968"/>
                <a:gd name="connsiteY126" fmla="*/ 1311563 h 2521527"/>
                <a:gd name="connsiteX127" fmla="*/ 3253532 w 3465968"/>
                <a:gd name="connsiteY127" fmla="*/ 1256145 h 2521527"/>
                <a:gd name="connsiteX128" fmla="*/ 3207350 w 3465968"/>
                <a:gd name="connsiteY128" fmla="*/ 1228436 h 2521527"/>
                <a:gd name="connsiteX129" fmla="*/ 3170404 w 3465968"/>
                <a:gd name="connsiteY129" fmla="*/ 1200727 h 2521527"/>
                <a:gd name="connsiteX130" fmla="*/ 3124222 w 3465968"/>
                <a:gd name="connsiteY130" fmla="*/ 1182254 h 2521527"/>
                <a:gd name="connsiteX131" fmla="*/ 3078041 w 3465968"/>
                <a:gd name="connsiteY131" fmla="*/ 1154545 h 2521527"/>
                <a:gd name="connsiteX132" fmla="*/ 2994913 w 3465968"/>
                <a:gd name="connsiteY132" fmla="*/ 1108363 h 2521527"/>
                <a:gd name="connsiteX133" fmla="*/ 2957968 w 3465968"/>
                <a:gd name="connsiteY133" fmla="*/ 1080654 h 2521527"/>
                <a:gd name="connsiteX134" fmla="*/ 2911786 w 3465968"/>
                <a:gd name="connsiteY134" fmla="*/ 1062181 h 2521527"/>
                <a:gd name="connsiteX135" fmla="*/ 2856368 w 3465968"/>
                <a:gd name="connsiteY135" fmla="*/ 1025236 h 2521527"/>
                <a:gd name="connsiteX136" fmla="*/ 2791713 w 3465968"/>
                <a:gd name="connsiteY136" fmla="*/ 988290 h 2521527"/>
                <a:gd name="connsiteX137" fmla="*/ 2754768 w 3465968"/>
                <a:gd name="connsiteY137" fmla="*/ 969818 h 2521527"/>
                <a:gd name="connsiteX138" fmla="*/ 2717822 w 3465968"/>
                <a:gd name="connsiteY138" fmla="*/ 942109 h 2521527"/>
                <a:gd name="connsiteX139" fmla="*/ 2690113 w 3465968"/>
                <a:gd name="connsiteY139" fmla="*/ 923636 h 2521527"/>
                <a:gd name="connsiteX140" fmla="*/ 2643932 w 3465968"/>
                <a:gd name="connsiteY140" fmla="*/ 895927 h 2521527"/>
                <a:gd name="connsiteX141" fmla="*/ 2579277 w 3465968"/>
                <a:gd name="connsiteY141" fmla="*/ 849745 h 2521527"/>
                <a:gd name="connsiteX142" fmla="*/ 2551568 w 3465968"/>
                <a:gd name="connsiteY142" fmla="*/ 822036 h 2521527"/>
                <a:gd name="connsiteX143" fmla="*/ 2459204 w 3465968"/>
                <a:gd name="connsiteY143" fmla="*/ 757381 h 2521527"/>
                <a:gd name="connsiteX144" fmla="*/ 2422259 w 3465968"/>
                <a:gd name="connsiteY144" fmla="*/ 720436 h 2521527"/>
                <a:gd name="connsiteX145" fmla="*/ 2292950 w 3465968"/>
                <a:gd name="connsiteY145" fmla="*/ 628072 h 2521527"/>
                <a:gd name="connsiteX146" fmla="*/ 2256004 w 3465968"/>
                <a:gd name="connsiteY146" fmla="*/ 600363 h 2521527"/>
                <a:gd name="connsiteX147" fmla="*/ 2209822 w 3465968"/>
                <a:gd name="connsiteY147" fmla="*/ 572654 h 2521527"/>
                <a:gd name="connsiteX148" fmla="*/ 2108222 w 3465968"/>
                <a:gd name="connsiteY148" fmla="*/ 508000 h 2521527"/>
                <a:gd name="connsiteX149" fmla="*/ 2080513 w 3465968"/>
                <a:gd name="connsiteY149" fmla="*/ 480290 h 2521527"/>
                <a:gd name="connsiteX150" fmla="*/ 1997386 w 3465968"/>
                <a:gd name="connsiteY150" fmla="*/ 434109 h 2521527"/>
                <a:gd name="connsiteX151" fmla="*/ 1969677 w 3465968"/>
                <a:gd name="connsiteY151" fmla="*/ 406400 h 2521527"/>
                <a:gd name="connsiteX152" fmla="*/ 1932732 w 3465968"/>
                <a:gd name="connsiteY152" fmla="*/ 387927 h 2521527"/>
                <a:gd name="connsiteX153" fmla="*/ 1877313 w 3465968"/>
                <a:gd name="connsiteY153" fmla="*/ 360218 h 2521527"/>
                <a:gd name="connsiteX154" fmla="*/ 1637168 w 3465968"/>
                <a:gd name="connsiteY154" fmla="*/ 341745 h 252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465968" h="2521527">
                  <a:moveTo>
                    <a:pt x="1637168" y="341745"/>
                  </a:moveTo>
                  <a:cubicBezTo>
                    <a:pt x="1584829" y="335587"/>
                    <a:pt x="1582215" y="332741"/>
                    <a:pt x="1563277" y="323272"/>
                  </a:cubicBezTo>
                  <a:cubicBezTo>
                    <a:pt x="1553348" y="318308"/>
                    <a:pt x="1545497" y="309764"/>
                    <a:pt x="1535568" y="304800"/>
                  </a:cubicBezTo>
                  <a:cubicBezTo>
                    <a:pt x="1526860" y="300446"/>
                    <a:pt x="1516567" y="299917"/>
                    <a:pt x="1507859" y="295563"/>
                  </a:cubicBezTo>
                  <a:cubicBezTo>
                    <a:pt x="1436247" y="259756"/>
                    <a:pt x="1522081" y="291067"/>
                    <a:pt x="1452441" y="267854"/>
                  </a:cubicBezTo>
                  <a:cubicBezTo>
                    <a:pt x="1384932" y="222847"/>
                    <a:pt x="1469816" y="277783"/>
                    <a:pt x="1387786" y="230909"/>
                  </a:cubicBezTo>
                  <a:cubicBezTo>
                    <a:pt x="1378148" y="225402"/>
                    <a:pt x="1369715" y="217944"/>
                    <a:pt x="1360077" y="212436"/>
                  </a:cubicBezTo>
                  <a:cubicBezTo>
                    <a:pt x="1348123" y="205605"/>
                    <a:pt x="1335087" y="200794"/>
                    <a:pt x="1323132" y="193963"/>
                  </a:cubicBezTo>
                  <a:cubicBezTo>
                    <a:pt x="1313494" y="188455"/>
                    <a:pt x="1305351" y="180454"/>
                    <a:pt x="1295422" y="175490"/>
                  </a:cubicBezTo>
                  <a:cubicBezTo>
                    <a:pt x="1286714" y="171136"/>
                    <a:pt x="1276949" y="169333"/>
                    <a:pt x="1267713" y="166254"/>
                  </a:cubicBezTo>
                  <a:cubicBezTo>
                    <a:pt x="1258477" y="160096"/>
                    <a:pt x="1250148" y="152289"/>
                    <a:pt x="1240004" y="147781"/>
                  </a:cubicBezTo>
                  <a:cubicBezTo>
                    <a:pt x="1222210" y="139873"/>
                    <a:pt x="1184586" y="129309"/>
                    <a:pt x="1184586" y="129309"/>
                  </a:cubicBezTo>
                  <a:cubicBezTo>
                    <a:pt x="1175350" y="123151"/>
                    <a:pt x="1167021" y="115345"/>
                    <a:pt x="1156877" y="110836"/>
                  </a:cubicBezTo>
                  <a:cubicBezTo>
                    <a:pt x="1139083" y="102928"/>
                    <a:pt x="1119932" y="98521"/>
                    <a:pt x="1101459" y="92363"/>
                  </a:cubicBezTo>
                  <a:cubicBezTo>
                    <a:pt x="1092223" y="89284"/>
                    <a:pt x="1083195" y="85488"/>
                    <a:pt x="1073750" y="83127"/>
                  </a:cubicBezTo>
                  <a:cubicBezTo>
                    <a:pt x="1061435" y="80048"/>
                    <a:pt x="1048963" y="77538"/>
                    <a:pt x="1036804" y="73890"/>
                  </a:cubicBezTo>
                  <a:cubicBezTo>
                    <a:pt x="1036719" y="73865"/>
                    <a:pt x="967573" y="50813"/>
                    <a:pt x="953677" y="46181"/>
                  </a:cubicBezTo>
                  <a:cubicBezTo>
                    <a:pt x="944441" y="43102"/>
                    <a:pt x="935413" y="39306"/>
                    <a:pt x="925968" y="36945"/>
                  </a:cubicBezTo>
                  <a:cubicBezTo>
                    <a:pt x="901338" y="30787"/>
                    <a:pt x="876163" y="26500"/>
                    <a:pt x="852077" y="18472"/>
                  </a:cubicBezTo>
                  <a:lnTo>
                    <a:pt x="796659" y="0"/>
                  </a:lnTo>
                  <a:cubicBezTo>
                    <a:pt x="750477" y="3079"/>
                    <a:pt x="704114" y="4125"/>
                    <a:pt x="658113" y="9236"/>
                  </a:cubicBezTo>
                  <a:cubicBezTo>
                    <a:pt x="648437" y="10311"/>
                    <a:pt x="638915" y="13744"/>
                    <a:pt x="630404" y="18472"/>
                  </a:cubicBezTo>
                  <a:cubicBezTo>
                    <a:pt x="610996" y="29254"/>
                    <a:pt x="574986" y="55418"/>
                    <a:pt x="574986" y="55418"/>
                  </a:cubicBezTo>
                  <a:cubicBezTo>
                    <a:pt x="549443" y="132048"/>
                    <a:pt x="592326" y="11497"/>
                    <a:pt x="528804" y="138545"/>
                  </a:cubicBezTo>
                  <a:cubicBezTo>
                    <a:pt x="522647" y="150860"/>
                    <a:pt x="515756" y="162835"/>
                    <a:pt x="510332" y="175490"/>
                  </a:cubicBezTo>
                  <a:cubicBezTo>
                    <a:pt x="506497" y="184439"/>
                    <a:pt x="505449" y="194492"/>
                    <a:pt x="501095" y="203200"/>
                  </a:cubicBezTo>
                  <a:cubicBezTo>
                    <a:pt x="496131" y="213129"/>
                    <a:pt x="488780" y="221673"/>
                    <a:pt x="482622" y="230909"/>
                  </a:cubicBezTo>
                  <a:cubicBezTo>
                    <a:pt x="459407" y="300556"/>
                    <a:pt x="490723" y="214708"/>
                    <a:pt x="454913" y="286327"/>
                  </a:cubicBezTo>
                  <a:cubicBezTo>
                    <a:pt x="416673" y="362807"/>
                    <a:pt x="480145" y="262334"/>
                    <a:pt x="427204" y="341745"/>
                  </a:cubicBezTo>
                  <a:cubicBezTo>
                    <a:pt x="403989" y="411392"/>
                    <a:pt x="435305" y="325544"/>
                    <a:pt x="399495" y="397163"/>
                  </a:cubicBezTo>
                  <a:cubicBezTo>
                    <a:pt x="361255" y="473643"/>
                    <a:pt x="424727" y="373170"/>
                    <a:pt x="371786" y="452581"/>
                  </a:cubicBezTo>
                  <a:cubicBezTo>
                    <a:pt x="346244" y="529210"/>
                    <a:pt x="389125" y="408664"/>
                    <a:pt x="325604" y="535709"/>
                  </a:cubicBezTo>
                  <a:cubicBezTo>
                    <a:pt x="319447" y="548024"/>
                    <a:pt x="312556" y="559999"/>
                    <a:pt x="307132" y="572654"/>
                  </a:cubicBezTo>
                  <a:cubicBezTo>
                    <a:pt x="303297" y="581603"/>
                    <a:pt x="302623" y="591852"/>
                    <a:pt x="297895" y="600363"/>
                  </a:cubicBezTo>
                  <a:cubicBezTo>
                    <a:pt x="287113" y="619770"/>
                    <a:pt x="273265" y="637308"/>
                    <a:pt x="260950" y="655781"/>
                  </a:cubicBezTo>
                  <a:lnTo>
                    <a:pt x="242477" y="683490"/>
                  </a:lnTo>
                  <a:cubicBezTo>
                    <a:pt x="219263" y="753137"/>
                    <a:pt x="250577" y="667292"/>
                    <a:pt x="214768" y="738909"/>
                  </a:cubicBezTo>
                  <a:cubicBezTo>
                    <a:pt x="210414" y="747617"/>
                    <a:pt x="210260" y="758107"/>
                    <a:pt x="205532" y="766618"/>
                  </a:cubicBezTo>
                  <a:cubicBezTo>
                    <a:pt x="194750" y="786026"/>
                    <a:pt x="180901" y="803563"/>
                    <a:pt x="168586" y="822036"/>
                  </a:cubicBezTo>
                  <a:lnTo>
                    <a:pt x="131641" y="877454"/>
                  </a:lnTo>
                  <a:cubicBezTo>
                    <a:pt x="108423" y="947102"/>
                    <a:pt x="139742" y="861252"/>
                    <a:pt x="103932" y="932872"/>
                  </a:cubicBezTo>
                  <a:cubicBezTo>
                    <a:pt x="65696" y="1009344"/>
                    <a:pt x="129157" y="908889"/>
                    <a:pt x="76222" y="988290"/>
                  </a:cubicBezTo>
                  <a:cubicBezTo>
                    <a:pt x="53008" y="1057937"/>
                    <a:pt x="84322" y="972092"/>
                    <a:pt x="48513" y="1043709"/>
                  </a:cubicBezTo>
                  <a:cubicBezTo>
                    <a:pt x="10273" y="1120189"/>
                    <a:pt x="73745" y="1019716"/>
                    <a:pt x="20804" y="1099127"/>
                  </a:cubicBezTo>
                  <a:cubicBezTo>
                    <a:pt x="2677" y="1153509"/>
                    <a:pt x="-10529" y="1166563"/>
                    <a:pt x="11568" y="1228436"/>
                  </a:cubicBezTo>
                  <a:cubicBezTo>
                    <a:pt x="19035" y="1249344"/>
                    <a:pt x="28656" y="1273925"/>
                    <a:pt x="48513" y="1283854"/>
                  </a:cubicBezTo>
                  <a:cubicBezTo>
                    <a:pt x="60828" y="1290012"/>
                    <a:pt x="73652" y="1295243"/>
                    <a:pt x="85459" y="1302327"/>
                  </a:cubicBezTo>
                  <a:cubicBezTo>
                    <a:pt x="104497" y="1313749"/>
                    <a:pt x="119815" y="1332251"/>
                    <a:pt x="140877" y="1339272"/>
                  </a:cubicBezTo>
                  <a:lnTo>
                    <a:pt x="196295" y="1357745"/>
                  </a:lnTo>
                  <a:cubicBezTo>
                    <a:pt x="214768" y="1370060"/>
                    <a:pt x="236015" y="1378991"/>
                    <a:pt x="251713" y="1394690"/>
                  </a:cubicBezTo>
                  <a:cubicBezTo>
                    <a:pt x="272144" y="1415122"/>
                    <a:pt x="281409" y="1428011"/>
                    <a:pt x="307132" y="1440872"/>
                  </a:cubicBezTo>
                  <a:cubicBezTo>
                    <a:pt x="315840" y="1445226"/>
                    <a:pt x="325605" y="1447030"/>
                    <a:pt x="334841" y="1450109"/>
                  </a:cubicBezTo>
                  <a:cubicBezTo>
                    <a:pt x="368408" y="1483676"/>
                    <a:pt x="358024" y="1475905"/>
                    <a:pt x="399495" y="1505527"/>
                  </a:cubicBezTo>
                  <a:cubicBezTo>
                    <a:pt x="408528" y="1511979"/>
                    <a:pt x="417001" y="1519627"/>
                    <a:pt x="427204" y="1524000"/>
                  </a:cubicBezTo>
                  <a:cubicBezTo>
                    <a:pt x="438872" y="1529000"/>
                    <a:pt x="451835" y="1530157"/>
                    <a:pt x="464150" y="1533236"/>
                  </a:cubicBezTo>
                  <a:cubicBezTo>
                    <a:pt x="473386" y="1539394"/>
                    <a:pt x="481930" y="1546745"/>
                    <a:pt x="491859" y="1551709"/>
                  </a:cubicBezTo>
                  <a:cubicBezTo>
                    <a:pt x="500567" y="1556063"/>
                    <a:pt x="511057" y="1556217"/>
                    <a:pt x="519568" y="1560945"/>
                  </a:cubicBezTo>
                  <a:cubicBezTo>
                    <a:pt x="538976" y="1571727"/>
                    <a:pt x="553924" y="1590869"/>
                    <a:pt x="574986" y="1597890"/>
                  </a:cubicBezTo>
                  <a:lnTo>
                    <a:pt x="630404" y="1616363"/>
                  </a:lnTo>
                  <a:cubicBezTo>
                    <a:pt x="639640" y="1622521"/>
                    <a:pt x="649585" y="1627729"/>
                    <a:pt x="658113" y="1634836"/>
                  </a:cubicBezTo>
                  <a:cubicBezTo>
                    <a:pt x="668148" y="1643198"/>
                    <a:pt x="674954" y="1655300"/>
                    <a:pt x="685822" y="1662545"/>
                  </a:cubicBezTo>
                  <a:cubicBezTo>
                    <a:pt x="693923" y="1667946"/>
                    <a:pt x="704295" y="1668702"/>
                    <a:pt x="713532" y="1671781"/>
                  </a:cubicBezTo>
                  <a:lnTo>
                    <a:pt x="796659" y="1727200"/>
                  </a:lnTo>
                  <a:cubicBezTo>
                    <a:pt x="805895" y="1733357"/>
                    <a:pt x="813837" y="1742161"/>
                    <a:pt x="824368" y="1745672"/>
                  </a:cubicBezTo>
                  <a:lnTo>
                    <a:pt x="852077" y="1754909"/>
                  </a:lnTo>
                  <a:cubicBezTo>
                    <a:pt x="864392" y="1764145"/>
                    <a:pt x="875253" y="1775734"/>
                    <a:pt x="889022" y="1782618"/>
                  </a:cubicBezTo>
                  <a:cubicBezTo>
                    <a:pt x="906438" y="1791326"/>
                    <a:pt x="944441" y="1801090"/>
                    <a:pt x="944441" y="1801090"/>
                  </a:cubicBezTo>
                  <a:cubicBezTo>
                    <a:pt x="1015081" y="1854072"/>
                    <a:pt x="947332" y="1806701"/>
                    <a:pt x="1018332" y="1847272"/>
                  </a:cubicBezTo>
                  <a:cubicBezTo>
                    <a:pt x="1027970" y="1852779"/>
                    <a:pt x="1036112" y="1860781"/>
                    <a:pt x="1046041" y="1865745"/>
                  </a:cubicBezTo>
                  <a:cubicBezTo>
                    <a:pt x="1067013" y="1876231"/>
                    <a:pt x="1089723" y="1882968"/>
                    <a:pt x="1110695" y="1893454"/>
                  </a:cubicBezTo>
                  <a:cubicBezTo>
                    <a:pt x="1120624" y="1898418"/>
                    <a:pt x="1128991" y="1906044"/>
                    <a:pt x="1138404" y="1911927"/>
                  </a:cubicBezTo>
                  <a:cubicBezTo>
                    <a:pt x="1153628" y="1921442"/>
                    <a:pt x="1169362" y="1930121"/>
                    <a:pt x="1184586" y="1939636"/>
                  </a:cubicBezTo>
                  <a:cubicBezTo>
                    <a:pt x="1193999" y="1945519"/>
                    <a:pt x="1202048" y="1953839"/>
                    <a:pt x="1212295" y="1958109"/>
                  </a:cubicBezTo>
                  <a:cubicBezTo>
                    <a:pt x="1239256" y="1969343"/>
                    <a:pt x="1268161" y="1975333"/>
                    <a:pt x="1295422" y="1985818"/>
                  </a:cubicBezTo>
                  <a:cubicBezTo>
                    <a:pt x="1308273" y="1990761"/>
                    <a:pt x="1319712" y="1998866"/>
                    <a:pt x="1332368" y="2004290"/>
                  </a:cubicBezTo>
                  <a:cubicBezTo>
                    <a:pt x="1341317" y="2008125"/>
                    <a:pt x="1350961" y="2010108"/>
                    <a:pt x="1360077" y="2013527"/>
                  </a:cubicBezTo>
                  <a:cubicBezTo>
                    <a:pt x="1375601" y="2019349"/>
                    <a:pt x="1391108" y="2025266"/>
                    <a:pt x="1406259" y="2032000"/>
                  </a:cubicBezTo>
                  <a:cubicBezTo>
                    <a:pt x="1418841" y="2037592"/>
                    <a:pt x="1430703" y="2044702"/>
                    <a:pt x="1443204" y="2050472"/>
                  </a:cubicBezTo>
                  <a:cubicBezTo>
                    <a:pt x="1457694" y="2057160"/>
                    <a:pt x="1543991" y="2096383"/>
                    <a:pt x="1572513" y="2105890"/>
                  </a:cubicBezTo>
                  <a:cubicBezTo>
                    <a:pt x="1584556" y="2109904"/>
                    <a:pt x="1597573" y="2110670"/>
                    <a:pt x="1609459" y="2115127"/>
                  </a:cubicBezTo>
                  <a:cubicBezTo>
                    <a:pt x="1622351" y="2119962"/>
                    <a:pt x="1633749" y="2128176"/>
                    <a:pt x="1646404" y="2133600"/>
                  </a:cubicBezTo>
                  <a:cubicBezTo>
                    <a:pt x="1655353" y="2137435"/>
                    <a:pt x="1665164" y="2139001"/>
                    <a:pt x="1674113" y="2142836"/>
                  </a:cubicBezTo>
                  <a:cubicBezTo>
                    <a:pt x="1741734" y="2171816"/>
                    <a:pt x="1679889" y="2153517"/>
                    <a:pt x="1748004" y="2170545"/>
                  </a:cubicBezTo>
                  <a:cubicBezTo>
                    <a:pt x="1760319" y="2176703"/>
                    <a:pt x="1772294" y="2183594"/>
                    <a:pt x="1784950" y="2189018"/>
                  </a:cubicBezTo>
                  <a:cubicBezTo>
                    <a:pt x="1803499" y="2196968"/>
                    <a:pt x="1830858" y="2202804"/>
                    <a:pt x="1849604" y="2207490"/>
                  </a:cubicBezTo>
                  <a:cubicBezTo>
                    <a:pt x="1903964" y="2234670"/>
                    <a:pt x="1873490" y="2221610"/>
                    <a:pt x="1941968" y="2244436"/>
                  </a:cubicBezTo>
                  <a:cubicBezTo>
                    <a:pt x="1951204" y="2247515"/>
                    <a:pt x="1960232" y="2251311"/>
                    <a:pt x="1969677" y="2253672"/>
                  </a:cubicBezTo>
                  <a:cubicBezTo>
                    <a:pt x="1996187" y="2260300"/>
                    <a:pt x="2039563" y="2270142"/>
                    <a:pt x="2062041" y="2281381"/>
                  </a:cubicBezTo>
                  <a:cubicBezTo>
                    <a:pt x="2074356" y="2287539"/>
                    <a:pt x="2086094" y="2295020"/>
                    <a:pt x="2098986" y="2299854"/>
                  </a:cubicBezTo>
                  <a:cubicBezTo>
                    <a:pt x="2152023" y="2319743"/>
                    <a:pt x="2128184" y="2295979"/>
                    <a:pt x="2191350" y="2327563"/>
                  </a:cubicBezTo>
                  <a:cubicBezTo>
                    <a:pt x="2203665" y="2333721"/>
                    <a:pt x="2215403" y="2341202"/>
                    <a:pt x="2228295" y="2346036"/>
                  </a:cubicBezTo>
                  <a:cubicBezTo>
                    <a:pt x="2252807" y="2355228"/>
                    <a:pt x="2297866" y="2359950"/>
                    <a:pt x="2320659" y="2364509"/>
                  </a:cubicBezTo>
                  <a:cubicBezTo>
                    <a:pt x="2333106" y="2366999"/>
                    <a:pt x="2345289" y="2370666"/>
                    <a:pt x="2357604" y="2373745"/>
                  </a:cubicBezTo>
                  <a:cubicBezTo>
                    <a:pt x="2369919" y="2379903"/>
                    <a:pt x="2381894" y="2386794"/>
                    <a:pt x="2394550" y="2392218"/>
                  </a:cubicBezTo>
                  <a:cubicBezTo>
                    <a:pt x="2418692" y="2402564"/>
                    <a:pt x="2433166" y="2402879"/>
                    <a:pt x="2459204" y="2410690"/>
                  </a:cubicBezTo>
                  <a:cubicBezTo>
                    <a:pt x="2459226" y="2410696"/>
                    <a:pt x="2528467" y="2433778"/>
                    <a:pt x="2542332" y="2438400"/>
                  </a:cubicBezTo>
                  <a:cubicBezTo>
                    <a:pt x="2551568" y="2441479"/>
                    <a:pt x="2560494" y="2445727"/>
                    <a:pt x="2570041" y="2447636"/>
                  </a:cubicBezTo>
                  <a:cubicBezTo>
                    <a:pt x="2585435" y="2450715"/>
                    <a:pt x="2601077" y="2452741"/>
                    <a:pt x="2616222" y="2456872"/>
                  </a:cubicBezTo>
                  <a:cubicBezTo>
                    <a:pt x="2635008" y="2461995"/>
                    <a:pt x="2653168" y="2469187"/>
                    <a:pt x="2671641" y="2475345"/>
                  </a:cubicBezTo>
                  <a:lnTo>
                    <a:pt x="2727059" y="2493818"/>
                  </a:lnTo>
                  <a:lnTo>
                    <a:pt x="2754768" y="2503054"/>
                  </a:lnTo>
                  <a:cubicBezTo>
                    <a:pt x="2764004" y="2506133"/>
                    <a:pt x="2772874" y="2510689"/>
                    <a:pt x="2782477" y="2512290"/>
                  </a:cubicBezTo>
                  <a:lnTo>
                    <a:pt x="2837895" y="2521527"/>
                  </a:lnTo>
                  <a:cubicBezTo>
                    <a:pt x="2871762" y="2518448"/>
                    <a:pt x="2906006" y="2518200"/>
                    <a:pt x="2939495" y="2512290"/>
                  </a:cubicBezTo>
                  <a:cubicBezTo>
                    <a:pt x="2958671" y="2508906"/>
                    <a:pt x="2977497" y="2502526"/>
                    <a:pt x="2994913" y="2493818"/>
                  </a:cubicBezTo>
                  <a:cubicBezTo>
                    <a:pt x="3044280" y="2469134"/>
                    <a:pt x="3042327" y="2472512"/>
                    <a:pt x="3096513" y="2429163"/>
                  </a:cubicBezTo>
                  <a:cubicBezTo>
                    <a:pt x="3106713" y="2421003"/>
                    <a:pt x="3116203" y="2411765"/>
                    <a:pt x="3124222" y="2401454"/>
                  </a:cubicBezTo>
                  <a:cubicBezTo>
                    <a:pt x="3137852" y="2383929"/>
                    <a:pt x="3148853" y="2364509"/>
                    <a:pt x="3161168" y="2346036"/>
                  </a:cubicBezTo>
                  <a:lnTo>
                    <a:pt x="3179641" y="2318327"/>
                  </a:lnTo>
                  <a:cubicBezTo>
                    <a:pt x="3185798" y="2309091"/>
                    <a:pt x="3188877" y="2296776"/>
                    <a:pt x="3198113" y="2290618"/>
                  </a:cubicBezTo>
                  <a:lnTo>
                    <a:pt x="3225822" y="2272145"/>
                  </a:lnTo>
                  <a:lnTo>
                    <a:pt x="3244295" y="2216727"/>
                  </a:lnTo>
                  <a:cubicBezTo>
                    <a:pt x="3247374" y="2207491"/>
                    <a:pt x="3248132" y="2197119"/>
                    <a:pt x="3253532" y="2189018"/>
                  </a:cubicBezTo>
                  <a:lnTo>
                    <a:pt x="3272004" y="2161309"/>
                  </a:lnTo>
                  <a:cubicBezTo>
                    <a:pt x="3275083" y="2148994"/>
                    <a:pt x="3275564" y="2135717"/>
                    <a:pt x="3281241" y="2124363"/>
                  </a:cubicBezTo>
                  <a:cubicBezTo>
                    <a:pt x="3291170" y="2104506"/>
                    <a:pt x="3318186" y="2068945"/>
                    <a:pt x="3318186" y="2068945"/>
                  </a:cubicBezTo>
                  <a:cubicBezTo>
                    <a:pt x="3341399" y="1999305"/>
                    <a:pt x="3310088" y="2085139"/>
                    <a:pt x="3345895" y="2013527"/>
                  </a:cubicBezTo>
                  <a:cubicBezTo>
                    <a:pt x="3350249" y="2004819"/>
                    <a:pt x="3351297" y="1994767"/>
                    <a:pt x="3355132" y="1985818"/>
                  </a:cubicBezTo>
                  <a:cubicBezTo>
                    <a:pt x="3360556" y="1973162"/>
                    <a:pt x="3366917" y="1960908"/>
                    <a:pt x="3373604" y="1948872"/>
                  </a:cubicBezTo>
                  <a:cubicBezTo>
                    <a:pt x="3382322" y="1933179"/>
                    <a:pt x="3393884" y="1919033"/>
                    <a:pt x="3401313" y="1902690"/>
                  </a:cubicBezTo>
                  <a:cubicBezTo>
                    <a:pt x="3420525" y="1860423"/>
                    <a:pt x="3417199" y="1849738"/>
                    <a:pt x="3429022" y="1810327"/>
                  </a:cubicBezTo>
                  <a:cubicBezTo>
                    <a:pt x="3434617" y="1791676"/>
                    <a:pt x="3441337" y="1773382"/>
                    <a:pt x="3447495" y="1754909"/>
                  </a:cubicBezTo>
                  <a:cubicBezTo>
                    <a:pt x="3450574" y="1745673"/>
                    <a:pt x="3454371" y="1736645"/>
                    <a:pt x="3456732" y="1727200"/>
                  </a:cubicBezTo>
                  <a:lnTo>
                    <a:pt x="3465968" y="1690254"/>
                  </a:lnTo>
                  <a:cubicBezTo>
                    <a:pt x="3462889" y="1613284"/>
                    <a:pt x="3462220" y="1536180"/>
                    <a:pt x="3456732" y="1459345"/>
                  </a:cubicBezTo>
                  <a:cubicBezTo>
                    <a:pt x="3456038" y="1449634"/>
                    <a:pt x="3452223" y="1440147"/>
                    <a:pt x="3447495" y="1431636"/>
                  </a:cubicBezTo>
                  <a:cubicBezTo>
                    <a:pt x="3425113" y="1391348"/>
                    <a:pt x="3383047" y="1336331"/>
                    <a:pt x="3345895" y="1311563"/>
                  </a:cubicBezTo>
                  <a:cubicBezTo>
                    <a:pt x="3233229" y="1236453"/>
                    <a:pt x="3338733" y="1303479"/>
                    <a:pt x="3253532" y="1256145"/>
                  </a:cubicBezTo>
                  <a:cubicBezTo>
                    <a:pt x="3237839" y="1247427"/>
                    <a:pt x="3222287" y="1238394"/>
                    <a:pt x="3207350" y="1228436"/>
                  </a:cubicBezTo>
                  <a:cubicBezTo>
                    <a:pt x="3194541" y="1219897"/>
                    <a:pt x="3183861" y="1208203"/>
                    <a:pt x="3170404" y="1200727"/>
                  </a:cubicBezTo>
                  <a:cubicBezTo>
                    <a:pt x="3155911" y="1192675"/>
                    <a:pt x="3139051" y="1189669"/>
                    <a:pt x="3124222" y="1182254"/>
                  </a:cubicBezTo>
                  <a:cubicBezTo>
                    <a:pt x="3108165" y="1174226"/>
                    <a:pt x="3093734" y="1163263"/>
                    <a:pt x="3078041" y="1154545"/>
                  </a:cubicBezTo>
                  <a:cubicBezTo>
                    <a:pt x="3025222" y="1125201"/>
                    <a:pt x="3052662" y="1146862"/>
                    <a:pt x="2994913" y="1108363"/>
                  </a:cubicBezTo>
                  <a:cubicBezTo>
                    <a:pt x="2982105" y="1099824"/>
                    <a:pt x="2971425" y="1088130"/>
                    <a:pt x="2957968" y="1080654"/>
                  </a:cubicBezTo>
                  <a:cubicBezTo>
                    <a:pt x="2943475" y="1072602"/>
                    <a:pt x="2926341" y="1070120"/>
                    <a:pt x="2911786" y="1062181"/>
                  </a:cubicBezTo>
                  <a:cubicBezTo>
                    <a:pt x="2892296" y="1051550"/>
                    <a:pt x="2876225" y="1035165"/>
                    <a:pt x="2856368" y="1025236"/>
                  </a:cubicBezTo>
                  <a:cubicBezTo>
                    <a:pt x="2744709" y="969407"/>
                    <a:pt x="2883108" y="1040516"/>
                    <a:pt x="2791713" y="988290"/>
                  </a:cubicBezTo>
                  <a:cubicBezTo>
                    <a:pt x="2779759" y="981459"/>
                    <a:pt x="2766444" y="977115"/>
                    <a:pt x="2754768" y="969818"/>
                  </a:cubicBezTo>
                  <a:cubicBezTo>
                    <a:pt x="2741714" y="961659"/>
                    <a:pt x="2730349" y="951057"/>
                    <a:pt x="2717822" y="942109"/>
                  </a:cubicBezTo>
                  <a:cubicBezTo>
                    <a:pt x="2708789" y="935657"/>
                    <a:pt x="2699526" y="929519"/>
                    <a:pt x="2690113" y="923636"/>
                  </a:cubicBezTo>
                  <a:cubicBezTo>
                    <a:pt x="2674890" y="914121"/>
                    <a:pt x="2658869" y="905885"/>
                    <a:pt x="2643932" y="895927"/>
                  </a:cubicBezTo>
                  <a:cubicBezTo>
                    <a:pt x="2621895" y="881236"/>
                    <a:pt x="2599958" y="866290"/>
                    <a:pt x="2579277" y="849745"/>
                  </a:cubicBezTo>
                  <a:cubicBezTo>
                    <a:pt x="2569077" y="841585"/>
                    <a:pt x="2561879" y="830055"/>
                    <a:pt x="2551568" y="822036"/>
                  </a:cubicBezTo>
                  <a:cubicBezTo>
                    <a:pt x="2506821" y="787233"/>
                    <a:pt x="2497631" y="791004"/>
                    <a:pt x="2459204" y="757381"/>
                  </a:cubicBezTo>
                  <a:cubicBezTo>
                    <a:pt x="2446097" y="745913"/>
                    <a:pt x="2435638" y="731585"/>
                    <a:pt x="2422259" y="720436"/>
                  </a:cubicBezTo>
                  <a:cubicBezTo>
                    <a:pt x="2359805" y="668392"/>
                    <a:pt x="2352929" y="670058"/>
                    <a:pt x="2292950" y="628072"/>
                  </a:cubicBezTo>
                  <a:cubicBezTo>
                    <a:pt x="2280339" y="619244"/>
                    <a:pt x="2268813" y="608902"/>
                    <a:pt x="2256004" y="600363"/>
                  </a:cubicBezTo>
                  <a:cubicBezTo>
                    <a:pt x="2241067" y="590405"/>
                    <a:pt x="2224529" y="582949"/>
                    <a:pt x="2209822" y="572654"/>
                  </a:cubicBezTo>
                  <a:cubicBezTo>
                    <a:pt x="2116359" y="507230"/>
                    <a:pt x="2213913" y="560845"/>
                    <a:pt x="2108222" y="508000"/>
                  </a:cubicBezTo>
                  <a:cubicBezTo>
                    <a:pt x="2098986" y="498763"/>
                    <a:pt x="2090963" y="488128"/>
                    <a:pt x="2080513" y="480290"/>
                  </a:cubicBezTo>
                  <a:cubicBezTo>
                    <a:pt x="2057314" y="462890"/>
                    <a:pt x="2023707" y="447269"/>
                    <a:pt x="1997386" y="434109"/>
                  </a:cubicBezTo>
                  <a:cubicBezTo>
                    <a:pt x="1988150" y="424873"/>
                    <a:pt x="1980306" y="413992"/>
                    <a:pt x="1969677" y="406400"/>
                  </a:cubicBezTo>
                  <a:cubicBezTo>
                    <a:pt x="1958473" y="398397"/>
                    <a:pt x="1944687" y="394758"/>
                    <a:pt x="1932732" y="387927"/>
                  </a:cubicBezTo>
                  <a:cubicBezTo>
                    <a:pt x="1882600" y="359280"/>
                    <a:pt x="1928113" y="377151"/>
                    <a:pt x="1877313" y="360218"/>
                  </a:cubicBezTo>
                  <a:cubicBezTo>
                    <a:pt x="1765538" y="285700"/>
                    <a:pt x="1689507" y="347903"/>
                    <a:pt x="1637168" y="341745"/>
                  </a:cubicBezTo>
                  <a:close/>
                </a:path>
              </a:pathLst>
            </a:custGeom>
            <a:solidFill>
              <a:srgbClr val="4A7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 rot="1929821">
            <a:off x="4473832" y="3217296"/>
            <a:ext cx="3560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Крючок жадности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15719">
            <a:off x="8620812" y="2988601"/>
            <a:ext cx="3279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Крючок доверия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0"/>
            <a:ext cx="6901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973" y="421076"/>
            <a:ext cx="572233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ln>
                  <a:solidFill>
                    <a:srgbClr val="FC7697"/>
                  </a:solidFill>
                </a:ln>
                <a:solidFill>
                  <a:srgbClr val="4272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</a:t>
            </a:r>
            <a:r>
              <a:rPr lang="ru-RU" sz="8000" dirty="0" smtClean="0">
                <a:solidFill>
                  <a:srgbClr val="4272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8000" dirty="0" smtClean="0">
                <a:ln>
                  <a:solidFill>
                    <a:srgbClr val="FC7697"/>
                  </a:solidFill>
                </a:ln>
                <a:solidFill>
                  <a:srgbClr val="7191E4"/>
                </a:solidFill>
                <a:latin typeface="Times New Roman" panose="02020603050405020304" pitchFamily="18" charset="0"/>
              </a:rPr>
              <a:t>разведка</a:t>
            </a:r>
            <a:endParaRPr lang="ru-RU" sz="9600" dirty="0">
              <a:ln>
                <a:solidFill>
                  <a:srgbClr val="FC7697"/>
                </a:solidFill>
              </a:ln>
              <a:solidFill>
                <a:srgbClr val="7191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963" r="2652" b="30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87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11</cp:revision>
  <dcterms:created xsi:type="dcterms:W3CDTF">2025-11-24T17:52:19Z</dcterms:created>
  <dcterms:modified xsi:type="dcterms:W3CDTF">2025-11-24T18:25:39Z</dcterms:modified>
</cp:coreProperties>
</file>